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6" r:id="rId3"/>
    <p:sldId id="288" r:id="rId4"/>
    <p:sldId id="282" r:id="rId5"/>
    <p:sldId id="313" r:id="rId6"/>
    <p:sldId id="280" r:id="rId7"/>
    <p:sldId id="296" r:id="rId8"/>
    <p:sldId id="297" r:id="rId9"/>
    <p:sldId id="300" r:id="rId10"/>
    <p:sldId id="298" r:id="rId11"/>
    <p:sldId id="303" r:id="rId12"/>
    <p:sldId id="304" r:id="rId13"/>
    <p:sldId id="295" r:id="rId14"/>
    <p:sldId id="305" r:id="rId15"/>
    <p:sldId id="306" r:id="rId16"/>
    <p:sldId id="301" r:id="rId17"/>
    <p:sldId id="314" r:id="rId18"/>
    <p:sldId id="309" r:id="rId19"/>
    <p:sldId id="302" r:id="rId20"/>
    <p:sldId id="315" r:id="rId21"/>
    <p:sldId id="312" r:id="rId22"/>
    <p:sldId id="271" r:id="rId23"/>
    <p:sldId id="291" r:id="rId24"/>
    <p:sldId id="293" r:id="rId25"/>
    <p:sldId id="294" r:id="rId26"/>
    <p:sldId id="279" r:id="rId27"/>
    <p:sldId id="289" r:id="rId28"/>
    <p:sldId id="316" r:id="rId29"/>
    <p:sldId id="317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868"/>
    <a:srgbClr val="66481C"/>
    <a:srgbClr val="882828"/>
    <a:srgbClr val="C87E50"/>
    <a:srgbClr val="000000"/>
    <a:srgbClr val="57517B"/>
    <a:srgbClr val="606060"/>
    <a:srgbClr val="C6AFB9"/>
    <a:srgbClr val="505050"/>
    <a:srgbClr val="B3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2" autoAdjust="0"/>
    <p:restoredTop sz="90929"/>
  </p:normalViewPr>
  <p:slideViewPr>
    <p:cSldViewPr>
      <p:cViewPr>
        <p:scale>
          <a:sx n="100" d="100"/>
          <a:sy n="100" d="100"/>
        </p:scale>
        <p:origin x="-6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8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7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A46B4-56B4-4BE6-8047-A81EEC27A104}" type="doc">
      <dgm:prSet loTypeId="urn:microsoft.com/office/officeart/2005/8/layout/radial5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D9F509C-D2E7-4DD6-B080-D695B1764216}">
      <dgm:prSet phldrT="[Texte]"/>
      <dgm:spPr/>
      <dgm:t>
        <a:bodyPr/>
        <a:lstStyle/>
        <a:p>
          <a:r>
            <a:rPr lang="fr-FR" dirty="0" smtClean="0"/>
            <a:t>Bac STMG</a:t>
          </a:r>
          <a:endParaRPr lang="fr-FR" dirty="0"/>
        </a:p>
      </dgm:t>
    </dgm:pt>
    <dgm:pt modelId="{E32FC2DA-80CD-4C80-80A3-4CFD675AA21B}" type="parTrans" cxnId="{4AC845D9-669A-42E5-BACD-726CE9197051}">
      <dgm:prSet/>
      <dgm:spPr/>
      <dgm:t>
        <a:bodyPr/>
        <a:lstStyle/>
        <a:p>
          <a:endParaRPr lang="fr-FR"/>
        </a:p>
      </dgm:t>
    </dgm:pt>
    <dgm:pt modelId="{B61E5495-7FF2-4102-BBB2-E6837BF75237}" type="sibTrans" cxnId="{4AC845D9-669A-42E5-BACD-726CE9197051}">
      <dgm:prSet/>
      <dgm:spPr/>
      <dgm:t>
        <a:bodyPr/>
        <a:lstStyle/>
        <a:p>
          <a:endParaRPr lang="fr-FR"/>
        </a:p>
      </dgm:t>
    </dgm:pt>
    <dgm:pt modelId="{117DB63D-3B58-4059-8E80-2761D7BD548A}">
      <dgm:prSet phldrT="[Texte]" custT="1"/>
      <dgm:spPr/>
      <dgm:t>
        <a:bodyPr/>
        <a:lstStyle/>
        <a:p>
          <a:r>
            <a:rPr lang="fr-FR" sz="1100" b="1" dirty="0" smtClean="0">
              <a:solidFill>
                <a:srgbClr val="D4B868"/>
              </a:solidFill>
            </a:rPr>
            <a:t>Système d’Information de Gestion</a:t>
          </a:r>
          <a:endParaRPr lang="fr-FR" sz="1100" b="1" dirty="0">
            <a:solidFill>
              <a:srgbClr val="D4B868"/>
            </a:solidFill>
          </a:endParaRPr>
        </a:p>
      </dgm:t>
    </dgm:pt>
    <dgm:pt modelId="{9410835C-7F90-4228-A096-83A5694CF4DC}" type="parTrans" cxnId="{4D00D5AB-9186-4463-9056-E2BA2CF71229}">
      <dgm:prSet/>
      <dgm:spPr/>
      <dgm:t>
        <a:bodyPr/>
        <a:lstStyle/>
        <a:p>
          <a:endParaRPr lang="fr-FR"/>
        </a:p>
      </dgm:t>
    </dgm:pt>
    <dgm:pt modelId="{6C7EB96D-5996-412A-A866-4D8F4ED635E9}" type="sibTrans" cxnId="{4D00D5AB-9186-4463-9056-E2BA2CF71229}">
      <dgm:prSet/>
      <dgm:spPr/>
      <dgm:t>
        <a:bodyPr/>
        <a:lstStyle/>
        <a:p>
          <a:endParaRPr lang="fr-FR"/>
        </a:p>
      </dgm:t>
    </dgm:pt>
    <dgm:pt modelId="{F819F253-0864-44D2-AE90-EA69E48AF438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sz="1100" b="1" dirty="0" smtClean="0">
              <a:solidFill>
                <a:schemeClr val="tx2"/>
              </a:solidFill>
            </a:rPr>
            <a:t>Ressources humaines et communication</a:t>
          </a:r>
          <a:endParaRPr lang="fr-FR" sz="1100" b="1" dirty="0">
            <a:solidFill>
              <a:schemeClr val="tx2"/>
            </a:solidFill>
          </a:endParaRPr>
        </a:p>
      </dgm:t>
    </dgm:pt>
    <dgm:pt modelId="{F378EF61-7BBB-4026-B6E5-C1791F10F670}" type="parTrans" cxnId="{46DBF426-3B14-4B12-8F0E-61092FBDD9C1}">
      <dgm:prSet/>
      <dgm:spPr/>
      <dgm:t>
        <a:bodyPr/>
        <a:lstStyle/>
        <a:p>
          <a:endParaRPr lang="fr-FR"/>
        </a:p>
      </dgm:t>
    </dgm:pt>
    <dgm:pt modelId="{A9A6DADB-2F3C-4F2D-A48B-203463BA4AF8}" type="sibTrans" cxnId="{46DBF426-3B14-4B12-8F0E-61092FBDD9C1}">
      <dgm:prSet/>
      <dgm:spPr/>
      <dgm:t>
        <a:bodyPr/>
        <a:lstStyle/>
        <a:p>
          <a:endParaRPr lang="fr-FR"/>
        </a:p>
      </dgm:t>
    </dgm:pt>
    <dgm:pt modelId="{CFBE2341-3CFB-4D7C-BE81-816A94EEF5A8}">
      <dgm:prSet phldrT="[Texte]" custT="1"/>
      <dgm:spPr>
        <a:solidFill>
          <a:srgbClr val="66481C"/>
        </a:solidFill>
      </dgm:spPr>
      <dgm:t>
        <a:bodyPr/>
        <a:lstStyle/>
        <a:p>
          <a:r>
            <a:rPr lang="fr-FR" sz="1100" b="1" dirty="0" smtClean="0"/>
            <a:t>Mercatique</a:t>
          </a:r>
          <a:endParaRPr lang="fr-FR" sz="1100" b="1" dirty="0"/>
        </a:p>
      </dgm:t>
    </dgm:pt>
    <dgm:pt modelId="{B1133A1E-BE9C-4973-8FCC-E5BF807E1D87}" type="parTrans" cxnId="{3D6831C9-DEFC-44A9-AACD-0873B72D3FFC}">
      <dgm:prSet/>
      <dgm:spPr/>
      <dgm:t>
        <a:bodyPr/>
        <a:lstStyle/>
        <a:p>
          <a:endParaRPr lang="fr-FR"/>
        </a:p>
      </dgm:t>
    </dgm:pt>
    <dgm:pt modelId="{66E440E2-F9CB-4C9D-A3BA-8E0BF74101FA}" type="sibTrans" cxnId="{3D6831C9-DEFC-44A9-AACD-0873B72D3FFC}">
      <dgm:prSet/>
      <dgm:spPr/>
      <dgm:t>
        <a:bodyPr/>
        <a:lstStyle/>
        <a:p>
          <a:endParaRPr lang="fr-FR"/>
        </a:p>
      </dgm:t>
    </dgm:pt>
    <dgm:pt modelId="{F05BFEDB-768B-482B-B1AC-593B78A3A894}">
      <dgm:prSet phldrT="[Texte]" custT="1"/>
      <dgm:spPr>
        <a:solidFill>
          <a:srgbClr val="882828"/>
        </a:solidFill>
      </dgm:spPr>
      <dgm:t>
        <a:bodyPr/>
        <a:lstStyle/>
        <a:p>
          <a:r>
            <a:rPr lang="fr-FR" sz="1100" b="1" dirty="0" smtClean="0">
              <a:solidFill>
                <a:schemeClr val="bg1">
                  <a:lumMod val="10000"/>
                </a:schemeClr>
              </a:solidFill>
            </a:rPr>
            <a:t>Gestion et Finance</a:t>
          </a:r>
          <a:endParaRPr lang="fr-FR" sz="1100" b="1" dirty="0">
            <a:solidFill>
              <a:schemeClr val="bg1">
                <a:lumMod val="10000"/>
              </a:schemeClr>
            </a:solidFill>
          </a:endParaRPr>
        </a:p>
      </dgm:t>
    </dgm:pt>
    <dgm:pt modelId="{70489A86-E39B-4306-93F3-C6A980173235}" type="parTrans" cxnId="{51F0CDEE-CF0B-4F8B-BE99-71FB1D381AF7}">
      <dgm:prSet/>
      <dgm:spPr/>
      <dgm:t>
        <a:bodyPr/>
        <a:lstStyle/>
        <a:p>
          <a:endParaRPr lang="fr-FR"/>
        </a:p>
      </dgm:t>
    </dgm:pt>
    <dgm:pt modelId="{ADA48977-680A-4225-BE3D-25ECEEF64975}" type="sibTrans" cxnId="{51F0CDEE-CF0B-4F8B-BE99-71FB1D381AF7}">
      <dgm:prSet/>
      <dgm:spPr/>
      <dgm:t>
        <a:bodyPr/>
        <a:lstStyle/>
        <a:p>
          <a:endParaRPr lang="fr-FR"/>
        </a:p>
      </dgm:t>
    </dgm:pt>
    <dgm:pt modelId="{1E291AF2-F2B6-4831-B724-A10B4F73CC7E}" type="pres">
      <dgm:prSet presAssocID="{F2DA46B4-56B4-4BE6-8047-A81EEC27A10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815AE4-B28E-44C6-B4C2-2A80F9955F50}" type="pres">
      <dgm:prSet presAssocID="{BD9F509C-D2E7-4DD6-B080-D695B1764216}" presName="centerShape" presStyleLbl="node0" presStyleIdx="0" presStyleCnt="1"/>
      <dgm:spPr/>
    </dgm:pt>
    <dgm:pt modelId="{8FACD0C7-C6DF-4FB2-9A2C-555623067D3D}" type="pres">
      <dgm:prSet presAssocID="{9410835C-7F90-4228-A096-83A5694CF4DC}" presName="parTrans" presStyleLbl="sibTrans2D1" presStyleIdx="0" presStyleCnt="4"/>
      <dgm:spPr>
        <a:prstGeom prst="leftArrow">
          <a:avLst/>
        </a:prstGeom>
      </dgm:spPr>
    </dgm:pt>
    <dgm:pt modelId="{1E0D8E9F-4566-4DDC-B935-71B75D0DEA7E}" type="pres">
      <dgm:prSet presAssocID="{9410835C-7F90-4228-A096-83A5694CF4DC}" presName="connectorText" presStyleLbl="sibTrans2D1" presStyleIdx="0" presStyleCnt="4"/>
      <dgm:spPr/>
    </dgm:pt>
    <dgm:pt modelId="{26C38077-1EAE-4B4F-B7A2-7DEC56192314}" type="pres">
      <dgm:prSet presAssocID="{117DB63D-3B58-4059-8E80-2761D7BD548A}" presName="node" presStyleLbl="node1" presStyleIdx="0" presStyleCnt="4" custScaleX="123454" custScaleY="1180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EBD0BA-0478-48BA-98B6-1EE3385DF27D}" type="pres">
      <dgm:prSet presAssocID="{F378EF61-7BBB-4026-B6E5-C1791F10F670}" presName="parTrans" presStyleLbl="sibTrans2D1" presStyleIdx="1" presStyleCnt="4"/>
      <dgm:spPr>
        <a:prstGeom prst="leftArrow">
          <a:avLst/>
        </a:prstGeom>
      </dgm:spPr>
    </dgm:pt>
    <dgm:pt modelId="{CA8FF9D6-DE99-4931-AD3D-B93BB789F16A}" type="pres">
      <dgm:prSet presAssocID="{F378EF61-7BBB-4026-B6E5-C1791F10F670}" presName="connectorText" presStyleLbl="sibTrans2D1" presStyleIdx="1" presStyleCnt="4"/>
      <dgm:spPr/>
    </dgm:pt>
    <dgm:pt modelId="{C593EC12-C6A5-4AA1-8B19-C8FA4641235A}" type="pres">
      <dgm:prSet presAssocID="{F819F253-0864-44D2-AE90-EA69E48AF438}" presName="node" presStyleLbl="node1" presStyleIdx="1" presStyleCnt="4" custScaleX="123454" custScaleY="1180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CF60E4-2887-4E90-A731-8FA2E7EE17A5}" type="pres">
      <dgm:prSet presAssocID="{B1133A1E-BE9C-4973-8FCC-E5BF807E1D87}" presName="parTrans" presStyleLbl="sibTrans2D1" presStyleIdx="2" presStyleCnt="4"/>
      <dgm:spPr>
        <a:prstGeom prst="leftArrow">
          <a:avLst/>
        </a:prstGeom>
      </dgm:spPr>
    </dgm:pt>
    <dgm:pt modelId="{E124F510-566E-49CC-9D3D-B3BE2E538E37}" type="pres">
      <dgm:prSet presAssocID="{B1133A1E-BE9C-4973-8FCC-E5BF807E1D87}" presName="connectorText" presStyleLbl="sibTrans2D1" presStyleIdx="2" presStyleCnt="4"/>
      <dgm:spPr/>
    </dgm:pt>
    <dgm:pt modelId="{844A6B22-E38D-4CD1-BB3A-E3D809AE88DD}" type="pres">
      <dgm:prSet presAssocID="{CFBE2341-3CFB-4D7C-BE81-816A94EEF5A8}" presName="node" presStyleLbl="node1" presStyleIdx="2" presStyleCnt="4" custScaleX="123454" custScaleY="118070">
        <dgm:presLayoutVars>
          <dgm:bulletEnabled val="1"/>
        </dgm:presLayoutVars>
      </dgm:prSet>
      <dgm:spPr/>
    </dgm:pt>
    <dgm:pt modelId="{C84CACD1-8F01-4AD6-A72B-FF8D0B926E2B}" type="pres">
      <dgm:prSet presAssocID="{70489A86-E39B-4306-93F3-C6A980173235}" presName="parTrans" presStyleLbl="sibTrans2D1" presStyleIdx="3" presStyleCnt="4"/>
      <dgm:spPr>
        <a:prstGeom prst="leftArrow">
          <a:avLst/>
        </a:prstGeom>
      </dgm:spPr>
    </dgm:pt>
    <dgm:pt modelId="{938DA0D8-0639-4F09-BDAB-130D476AF00D}" type="pres">
      <dgm:prSet presAssocID="{70489A86-E39B-4306-93F3-C6A980173235}" presName="connectorText" presStyleLbl="sibTrans2D1" presStyleIdx="3" presStyleCnt="4"/>
      <dgm:spPr/>
    </dgm:pt>
    <dgm:pt modelId="{37C885A0-BF32-455D-B427-9D39427B1E6C}" type="pres">
      <dgm:prSet presAssocID="{F05BFEDB-768B-482B-B1AC-593B78A3A894}" presName="node" presStyleLbl="node1" presStyleIdx="3" presStyleCnt="4" custScaleX="123454" custScaleY="1180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4438DC-A037-4F74-809E-E43A195AE7CB}" type="presOf" srcId="{70489A86-E39B-4306-93F3-C6A980173235}" destId="{938DA0D8-0639-4F09-BDAB-130D476AF00D}" srcOrd="1" destOrd="0" presId="urn:microsoft.com/office/officeart/2005/8/layout/radial5"/>
    <dgm:cxn modelId="{19C76F65-9C8C-43AD-B60A-157DCB8208BA}" type="presOf" srcId="{CFBE2341-3CFB-4D7C-BE81-816A94EEF5A8}" destId="{844A6B22-E38D-4CD1-BB3A-E3D809AE88DD}" srcOrd="0" destOrd="0" presId="urn:microsoft.com/office/officeart/2005/8/layout/radial5"/>
    <dgm:cxn modelId="{EC0290C4-B0C9-44E8-AACB-CD391F4990BA}" type="presOf" srcId="{F819F253-0864-44D2-AE90-EA69E48AF438}" destId="{C593EC12-C6A5-4AA1-8B19-C8FA4641235A}" srcOrd="0" destOrd="0" presId="urn:microsoft.com/office/officeart/2005/8/layout/radial5"/>
    <dgm:cxn modelId="{6455330E-7603-4040-916E-59856CABBE94}" type="presOf" srcId="{B1133A1E-BE9C-4973-8FCC-E5BF807E1D87}" destId="{E0CF60E4-2887-4E90-A731-8FA2E7EE17A5}" srcOrd="0" destOrd="0" presId="urn:microsoft.com/office/officeart/2005/8/layout/radial5"/>
    <dgm:cxn modelId="{51F0CDEE-CF0B-4F8B-BE99-71FB1D381AF7}" srcId="{BD9F509C-D2E7-4DD6-B080-D695B1764216}" destId="{F05BFEDB-768B-482B-B1AC-593B78A3A894}" srcOrd="3" destOrd="0" parTransId="{70489A86-E39B-4306-93F3-C6A980173235}" sibTransId="{ADA48977-680A-4225-BE3D-25ECEEF64975}"/>
    <dgm:cxn modelId="{70EE5E91-A018-4953-8C5E-2157FB101576}" type="presOf" srcId="{BD9F509C-D2E7-4DD6-B080-D695B1764216}" destId="{55815AE4-B28E-44C6-B4C2-2A80F9955F50}" srcOrd="0" destOrd="0" presId="urn:microsoft.com/office/officeart/2005/8/layout/radial5"/>
    <dgm:cxn modelId="{650F46B0-255F-4843-B9AC-4E07D2B0A15D}" type="presOf" srcId="{F378EF61-7BBB-4026-B6E5-C1791F10F670}" destId="{CA8FF9D6-DE99-4931-AD3D-B93BB789F16A}" srcOrd="1" destOrd="0" presId="urn:microsoft.com/office/officeart/2005/8/layout/radial5"/>
    <dgm:cxn modelId="{351AB58F-4E93-4F2B-9B45-2FA496AF341E}" type="presOf" srcId="{F05BFEDB-768B-482B-B1AC-593B78A3A894}" destId="{37C885A0-BF32-455D-B427-9D39427B1E6C}" srcOrd="0" destOrd="0" presId="urn:microsoft.com/office/officeart/2005/8/layout/radial5"/>
    <dgm:cxn modelId="{AF618AC0-A0DB-4880-BB4E-65BA5CF45533}" type="presOf" srcId="{9410835C-7F90-4228-A096-83A5694CF4DC}" destId="{8FACD0C7-C6DF-4FB2-9A2C-555623067D3D}" srcOrd="0" destOrd="0" presId="urn:microsoft.com/office/officeart/2005/8/layout/radial5"/>
    <dgm:cxn modelId="{B25A4BF9-6E8C-4BD1-BE8B-1437D2A0BE87}" type="presOf" srcId="{9410835C-7F90-4228-A096-83A5694CF4DC}" destId="{1E0D8E9F-4566-4DDC-B935-71B75D0DEA7E}" srcOrd="1" destOrd="0" presId="urn:microsoft.com/office/officeart/2005/8/layout/radial5"/>
    <dgm:cxn modelId="{0934938B-CD15-4492-94FD-6EB472711D21}" type="presOf" srcId="{70489A86-E39B-4306-93F3-C6A980173235}" destId="{C84CACD1-8F01-4AD6-A72B-FF8D0B926E2B}" srcOrd="0" destOrd="0" presId="urn:microsoft.com/office/officeart/2005/8/layout/radial5"/>
    <dgm:cxn modelId="{669EBA42-943A-4148-993A-E42E194476FF}" type="presOf" srcId="{B1133A1E-BE9C-4973-8FCC-E5BF807E1D87}" destId="{E124F510-566E-49CC-9D3D-B3BE2E538E37}" srcOrd="1" destOrd="0" presId="urn:microsoft.com/office/officeart/2005/8/layout/radial5"/>
    <dgm:cxn modelId="{4AC845D9-669A-42E5-BACD-726CE9197051}" srcId="{F2DA46B4-56B4-4BE6-8047-A81EEC27A104}" destId="{BD9F509C-D2E7-4DD6-B080-D695B1764216}" srcOrd="0" destOrd="0" parTransId="{E32FC2DA-80CD-4C80-80A3-4CFD675AA21B}" sibTransId="{B61E5495-7FF2-4102-BBB2-E6837BF75237}"/>
    <dgm:cxn modelId="{3D6831C9-DEFC-44A9-AACD-0873B72D3FFC}" srcId="{BD9F509C-D2E7-4DD6-B080-D695B1764216}" destId="{CFBE2341-3CFB-4D7C-BE81-816A94EEF5A8}" srcOrd="2" destOrd="0" parTransId="{B1133A1E-BE9C-4973-8FCC-E5BF807E1D87}" sibTransId="{66E440E2-F9CB-4C9D-A3BA-8E0BF74101FA}"/>
    <dgm:cxn modelId="{4D00D5AB-9186-4463-9056-E2BA2CF71229}" srcId="{BD9F509C-D2E7-4DD6-B080-D695B1764216}" destId="{117DB63D-3B58-4059-8E80-2761D7BD548A}" srcOrd="0" destOrd="0" parTransId="{9410835C-7F90-4228-A096-83A5694CF4DC}" sibTransId="{6C7EB96D-5996-412A-A866-4D8F4ED635E9}"/>
    <dgm:cxn modelId="{1522EE6F-F4A2-4454-8F15-B34595F6A7C8}" type="presOf" srcId="{F378EF61-7BBB-4026-B6E5-C1791F10F670}" destId="{BAEBD0BA-0478-48BA-98B6-1EE3385DF27D}" srcOrd="0" destOrd="0" presId="urn:microsoft.com/office/officeart/2005/8/layout/radial5"/>
    <dgm:cxn modelId="{199AAC33-205D-4F77-9B01-B8B665F98C01}" type="presOf" srcId="{117DB63D-3B58-4059-8E80-2761D7BD548A}" destId="{26C38077-1EAE-4B4F-B7A2-7DEC56192314}" srcOrd="0" destOrd="0" presId="urn:microsoft.com/office/officeart/2005/8/layout/radial5"/>
    <dgm:cxn modelId="{46DBF426-3B14-4B12-8F0E-61092FBDD9C1}" srcId="{BD9F509C-D2E7-4DD6-B080-D695B1764216}" destId="{F819F253-0864-44D2-AE90-EA69E48AF438}" srcOrd="1" destOrd="0" parTransId="{F378EF61-7BBB-4026-B6E5-C1791F10F670}" sibTransId="{A9A6DADB-2F3C-4F2D-A48B-203463BA4AF8}"/>
    <dgm:cxn modelId="{62D226BE-7064-49F5-AC5B-23C72E1F005B}" type="presOf" srcId="{F2DA46B4-56B4-4BE6-8047-A81EEC27A104}" destId="{1E291AF2-F2B6-4831-B724-A10B4F73CC7E}" srcOrd="0" destOrd="0" presId="urn:microsoft.com/office/officeart/2005/8/layout/radial5"/>
    <dgm:cxn modelId="{CA45CAC5-63CE-4259-B72D-1E58BA90466D}" type="presParOf" srcId="{1E291AF2-F2B6-4831-B724-A10B4F73CC7E}" destId="{55815AE4-B28E-44C6-B4C2-2A80F9955F50}" srcOrd="0" destOrd="0" presId="urn:microsoft.com/office/officeart/2005/8/layout/radial5"/>
    <dgm:cxn modelId="{0EBBC770-08D0-4FE6-96EE-9B4E12160448}" type="presParOf" srcId="{1E291AF2-F2B6-4831-B724-A10B4F73CC7E}" destId="{8FACD0C7-C6DF-4FB2-9A2C-555623067D3D}" srcOrd="1" destOrd="0" presId="urn:microsoft.com/office/officeart/2005/8/layout/radial5"/>
    <dgm:cxn modelId="{0B4BBC01-BE74-41D1-BEF8-D7559F311571}" type="presParOf" srcId="{8FACD0C7-C6DF-4FB2-9A2C-555623067D3D}" destId="{1E0D8E9F-4566-4DDC-B935-71B75D0DEA7E}" srcOrd="0" destOrd="0" presId="urn:microsoft.com/office/officeart/2005/8/layout/radial5"/>
    <dgm:cxn modelId="{EC220A95-A96F-47CC-8146-DFEEA45FC9FC}" type="presParOf" srcId="{1E291AF2-F2B6-4831-B724-A10B4F73CC7E}" destId="{26C38077-1EAE-4B4F-B7A2-7DEC56192314}" srcOrd="2" destOrd="0" presId="urn:microsoft.com/office/officeart/2005/8/layout/radial5"/>
    <dgm:cxn modelId="{B246C916-108A-4BCD-9B97-EF23B431440B}" type="presParOf" srcId="{1E291AF2-F2B6-4831-B724-A10B4F73CC7E}" destId="{BAEBD0BA-0478-48BA-98B6-1EE3385DF27D}" srcOrd="3" destOrd="0" presId="urn:microsoft.com/office/officeart/2005/8/layout/radial5"/>
    <dgm:cxn modelId="{12CD73C8-E285-4E17-99EB-3AC4446A5187}" type="presParOf" srcId="{BAEBD0BA-0478-48BA-98B6-1EE3385DF27D}" destId="{CA8FF9D6-DE99-4931-AD3D-B93BB789F16A}" srcOrd="0" destOrd="0" presId="urn:microsoft.com/office/officeart/2005/8/layout/radial5"/>
    <dgm:cxn modelId="{D991A2EB-D854-4CFA-B1C8-4445F5D8C5A5}" type="presParOf" srcId="{1E291AF2-F2B6-4831-B724-A10B4F73CC7E}" destId="{C593EC12-C6A5-4AA1-8B19-C8FA4641235A}" srcOrd="4" destOrd="0" presId="urn:microsoft.com/office/officeart/2005/8/layout/radial5"/>
    <dgm:cxn modelId="{6C006B14-CBE3-4F26-B8EA-058911B9090F}" type="presParOf" srcId="{1E291AF2-F2B6-4831-B724-A10B4F73CC7E}" destId="{E0CF60E4-2887-4E90-A731-8FA2E7EE17A5}" srcOrd="5" destOrd="0" presId="urn:microsoft.com/office/officeart/2005/8/layout/radial5"/>
    <dgm:cxn modelId="{960471AC-1BDC-43E6-A798-9BF387D58624}" type="presParOf" srcId="{E0CF60E4-2887-4E90-A731-8FA2E7EE17A5}" destId="{E124F510-566E-49CC-9D3D-B3BE2E538E37}" srcOrd="0" destOrd="0" presId="urn:microsoft.com/office/officeart/2005/8/layout/radial5"/>
    <dgm:cxn modelId="{2BCC5DCF-5B1F-4510-8B11-B6FED4A9E42D}" type="presParOf" srcId="{1E291AF2-F2B6-4831-B724-A10B4F73CC7E}" destId="{844A6B22-E38D-4CD1-BB3A-E3D809AE88DD}" srcOrd="6" destOrd="0" presId="urn:microsoft.com/office/officeart/2005/8/layout/radial5"/>
    <dgm:cxn modelId="{A1DB61C3-96EA-4D77-B9E7-0CBA2B3778C2}" type="presParOf" srcId="{1E291AF2-F2B6-4831-B724-A10B4F73CC7E}" destId="{C84CACD1-8F01-4AD6-A72B-FF8D0B926E2B}" srcOrd="7" destOrd="0" presId="urn:microsoft.com/office/officeart/2005/8/layout/radial5"/>
    <dgm:cxn modelId="{466C5FD1-3B3E-4502-8328-31C56A10B3DB}" type="presParOf" srcId="{C84CACD1-8F01-4AD6-A72B-FF8D0B926E2B}" destId="{938DA0D8-0639-4F09-BDAB-130D476AF00D}" srcOrd="0" destOrd="0" presId="urn:microsoft.com/office/officeart/2005/8/layout/radial5"/>
    <dgm:cxn modelId="{56EE73E5-A04E-4105-AA69-3C5D7E141ACD}" type="presParOf" srcId="{1E291AF2-F2B6-4831-B724-A10B4F73CC7E}" destId="{37C885A0-BF32-455D-B427-9D39427B1E6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30B9BE-4E19-445A-87E2-D99A95CA654D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5E1173A-3119-420E-BAD4-B75C6C90469B}">
      <dgm:prSet phldrT="[Texte]" custT="1"/>
      <dgm:spPr>
        <a:solidFill>
          <a:srgbClr val="66481C"/>
        </a:solidFill>
      </dgm:spPr>
      <dgm:t>
        <a:bodyPr/>
        <a:lstStyle/>
        <a:p>
          <a:r>
            <a:rPr lang="fr-FR" sz="3600" b="1" dirty="0" smtClean="0">
              <a:solidFill>
                <a:schemeClr val="bg1"/>
              </a:solidFill>
            </a:rPr>
            <a:t>Mercatique</a:t>
          </a:r>
          <a:endParaRPr lang="fr-FR" sz="3600" b="1" dirty="0">
            <a:solidFill>
              <a:schemeClr val="bg1"/>
            </a:solidFill>
          </a:endParaRPr>
        </a:p>
      </dgm:t>
    </dgm:pt>
    <dgm:pt modelId="{E4369594-60CF-42B1-B415-2A8C076B2483}" type="parTrans" cxnId="{A8B17909-7FEA-44F2-84AC-8B83A59B4CAA}">
      <dgm:prSet/>
      <dgm:spPr/>
      <dgm:t>
        <a:bodyPr/>
        <a:lstStyle/>
        <a:p>
          <a:endParaRPr lang="fr-FR"/>
        </a:p>
      </dgm:t>
    </dgm:pt>
    <dgm:pt modelId="{9E34EAB8-FD57-478F-AC98-30CF0FFE491B}" type="sibTrans" cxnId="{A8B17909-7FEA-44F2-84AC-8B83A59B4CAA}">
      <dgm:prSet/>
      <dgm:spPr/>
      <dgm:t>
        <a:bodyPr/>
        <a:lstStyle/>
        <a:p>
          <a:endParaRPr lang="fr-FR"/>
        </a:p>
      </dgm:t>
    </dgm:pt>
    <dgm:pt modelId="{6EF35431-A1A2-4C48-A408-6E4D6AA1FDE2}">
      <dgm:prSet custT="1"/>
      <dgm:spPr/>
      <dgm:t>
        <a:bodyPr/>
        <a:lstStyle/>
        <a:p>
          <a:r>
            <a:rPr lang="fr-FR" sz="1800" dirty="0" smtClean="0"/>
            <a:t>Vouloir </a:t>
          </a:r>
          <a:r>
            <a:rPr lang="fr-FR" sz="1800" b="1" dirty="0" smtClean="0"/>
            <a:t>étudier un marché</a:t>
          </a:r>
          <a:r>
            <a:rPr lang="fr-FR" sz="1800" dirty="0" smtClean="0"/>
            <a:t> : offre et demande, prix, impacts sociétaux</a:t>
          </a:r>
          <a:endParaRPr lang="fr-FR" sz="1800" dirty="0" smtClean="0"/>
        </a:p>
      </dgm:t>
    </dgm:pt>
    <dgm:pt modelId="{913D16A6-A99C-473F-9E2A-1F262AB0AF98}" type="parTrans" cxnId="{CE809D11-DD4D-48F0-B3FA-063192D162C5}">
      <dgm:prSet/>
      <dgm:spPr/>
      <dgm:t>
        <a:bodyPr/>
        <a:lstStyle/>
        <a:p>
          <a:endParaRPr lang="fr-FR"/>
        </a:p>
      </dgm:t>
    </dgm:pt>
    <dgm:pt modelId="{6511328E-C7F2-4847-B660-F5B5972A1145}" type="sibTrans" cxnId="{CE809D11-DD4D-48F0-B3FA-063192D162C5}">
      <dgm:prSet/>
      <dgm:spPr/>
      <dgm:t>
        <a:bodyPr/>
        <a:lstStyle/>
        <a:p>
          <a:endParaRPr lang="fr-FR"/>
        </a:p>
      </dgm:t>
    </dgm:pt>
    <dgm:pt modelId="{CB55E276-461F-4B8C-B207-2668254296F8}">
      <dgm:prSet/>
      <dgm:spPr/>
      <dgm:t>
        <a:bodyPr/>
        <a:lstStyle/>
        <a:p>
          <a:r>
            <a:rPr lang="fr-FR" dirty="0" smtClean="0">
              <a:solidFill>
                <a:srgbClr val="D4B868"/>
              </a:solidFill>
            </a:rPr>
            <a:t>Souhaiter mieux comprendre le rôle de la </a:t>
          </a:r>
          <a:r>
            <a:rPr lang="fr-FR" b="1" dirty="0" smtClean="0">
              <a:solidFill>
                <a:srgbClr val="D4B868"/>
              </a:solidFill>
            </a:rPr>
            <a:t>publicité</a:t>
          </a:r>
          <a:endParaRPr lang="fr-FR" dirty="0" smtClean="0">
            <a:solidFill>
              <a:srgbClr val="D4B868"/>
            </a:solidFill>
          </a:endParaRPr>
        </a:p>
      </dgm:t>
    </dgm:pt>
    <dgm:pt modelId="{680C3C6E-B862-406F-9BC2-08E064D3F191}" type="parTrans" cxnId="{4D04A1F1-602F-4D0D-BC41-32F713767737}">
      <dgm:prSet/>
      <dgm:spPr/>
      <dgm:t>
        <a:bodyPr/>
        <a:lstStyle/>
        <a:p>
          <a:endParaRPr lang="fr-FR"/>
        </a:p>
      </dgm:t>
    </dgm:pt>
    <dgm:pt modelId="{FE997BA2-7338-4669-B33E-6FCA7A08CE3E}" type="sibTrans" cxnId="{4D04A1F1-602F-4D0D-BC41-32F713767737}">
      <dgm:prSet/>
      <dgm:spPr/>
      <dgm:t>
        <a:bodyPr/>
        <a:lstStyle/>
        <a:p>
          <a:endParaRPr lang="fr-FR"/>
        </a:p>
      </dgm:t>
    </dgm:pt>
    <dgm:pt modelId="{FA1C0389-66A1-46E0-8458-F43EDF4314BF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Avoir le goût d’anticiper le </a:t>
          </a:r>
          <a:r>
            <a:rPr lang="fr-FR" b="1" dirty="0" smtClean="0">
              <a:solidFill>
                <a:schemeClr val="tx2"/>
              </a:solidFill>
            </a:rPr>
            <a:t>comportement des consommateurs</a:t>
          </a:r>
          <a:endParaRPr lang="fr-FR" sz="1600" dirty="0">
            <a:solidFill>
              <a:schemeClr val="tx2"/>
            </a:solidFill>
          </a:endParaRPr>
        </a:p>
      </dgm:t>
    </dgm:pt>
    <dgm:pt modelId="{37ACCDFC-538B-4B05-81FD-433E18BE8FD9}" type="parTrans" cxnId="{8F4A7AAD-ACD2-4260-9CCB-9643ECD42BCF}">
      <dgm:prSet/>
      <dgm:spPr/>
      <dgm:t>
        <a:bodyPr/>
        <a:lstStyle/>
        <a:p>
          <a:endParaRPr lang="fr-FR"/>
        </a:p>
      </dgm:t>
    </dgm:pt>
    <dgm:pt modelId="{7093A73C-76BB-4EA2-9499-92BB5EE77492}" type="sibTrans" cxnId="{8F4A7AAD-ACD2-4260-9CCB-9643ECD42BCF}">
      <dgm:prSet/>
      <dgm:spPr/>
      <dgm:t>
        <a:bodyPr/>
        <a:lstStyle/>
        <a:p>
          <a:endParaRPr lang="fr-FR"/>
        </a:p>
      </dgm:t>
    </dgm:pt>
    <dgm:pt modelId="{BCAA0D1B-82E8-4EC0-BAD8-F12971095970}" type="pres">
      <dgm:prSet presAssocID="{3C30B9BE-4E19-445A-87E2-D99A95CA654D}" presName="Name0" presStyleCnt="0">
        <dgm:presLayoutVars>
          <dgm:chMax val="1"/>
          <dgm:chPref val="1"/>
        </dgm:presLayoutVars>
      </dgm:prSet>
      <dgm:spPr/>
    </dgm:pt>
    <dgm:pt modelId="{E92E22EE-F227-4933-B349-3A4C081A7322}" type="pres">
      <dgm:prSet presAssocID="{B5E1173A-3119-420E-BAD4-B75C6C90469B}" presName="Parent" presStyleLbl="node0" presStyleIdx="0" presStyleCnt="1" custScaleX="117497" custScaleY="122174">
        <dgm:presLayoutVars>
          <dgm:chMax val="5"/>
          <dgm:chPref val="5"/>
        </dgm:presLayoutVars>
      </dgm:prSet>
      <dgm:spPr/>
      <dgm:t>
        <a:bodyPr/>
        <a:lstStyle/>
        <a:p>
          <a:endParaRPr lang="fr-FR"/>
        </a:p>
      </dgm:t>
    </dgm:pt>
    <dgm:pt modelId="{A54C99F0-FA3B-4301-B29F-6E279A4A8E45}" type="pres">
      <dgm:prSet presAssocID="{B5E1173A-3119-420E-BAD4-B75C6C90469B}" presName="Accent1" presStyleLbl="node1" presStyleIdx="0" presStyleCnt="15" custLinFactNeighborX="37438" custLinFactNeighborY="-26263"/>
      <dgm:spPr/>
    </dgm:pt>
    <dgm:pt modelId="{F28DD951-D4BB-4C15-91E7-A554546D1F6E}" type="pres">
      <dgm:prSet presAssocID="{B5E1173A-3119-420E-BAD4-B75C6C90469B}" presName="Accent2" presStyleLbl="node1" presStyleIdx="1" presStyleCnt="15"/>
      <dgm:spPr/>
    </dgm:pt>
    <dgm:pt modelId="{43431082-BB58-49D7-98B0-87F347AEA46C}" type="pres">
      <dgm:prSet presAssocID="{B5E1173A-3119-420E-BAD4-B75C6C90469B}" presName="Accent3" presStyleLbl="node1" presStyleIdx="2" presStyleCnt="15"/>
      <dgm:spPr/>
    </dgm:pt>
    <dgm:pt modelId="{D5EB7474-2DEE-4C00-8427-D81688A8F993}" type="pres">
      <dgm:prSet presAssocID="{B5E1173A-3119-420E-BAD4-B75C6C90469B}" presName="Accent4" presStyleLbl="node1" presStyleIdx="3" presStyleCnt="15"/>
      <dgm:spPr/>
    </dgm:pt>
    <dgm:pt modelId="{07F78BF8-B24F-4D75-8B8B-DFBB35F8D74E}" type="pres">
      <dgm:prSet presAssocID="{B5E1173A-3119-420E-BAD4-B75C6C90469B}" presName="Accent5" presStyleLbl="node1" presStyleIdx="4" presStyleCnt="15" custLinFactX="200389" custLinFactY="88468" custLinFactNeighborX="300000" custLinFactNeighborY="100000"/>
      <dgm:spPr/>
    </dgm:pt>
    <dgm:pt modelId="{53E56CE3-4B1D-44C3-B56C-7C21E59EEDC9}" type="pres">
      <dgm:prSet presAssocID="{B5E1173A-3119-420E-BAD4-B75C6C90469B}" presName="Accent6" presStyleLbl="node1" presStyleIdx="5" presStyleCnt="15"/>
      <dgm:spPr/>
    </dgm:pt>
    <dgm:pt modelId="{C3CD236A-FF4E-411F-A144-1B109AC9497B}" type="pres">
      <dgm:prSet presAssocID="{FA1C0389-66A1-46E0-8458-F43EDF4314BF}" presName="Child1" presStyleLbl="node1" presStyleIdx="6" presStyleCnt="15" custScaleX="168643" custScaleY="176420" custLinFactNeighborX="-19288" custLinFactNeighborY="-55574">
        <dgm:presLayoutVars>
          <dgm:chMax val="0"/>
          <dgm:chPref val="0"/>
        </dgm:presLayoutVars>
      </dgm:prSet>
      <dgm:spPr/>
    </dgm:pt>
    <dgm:pt modelId="{95B91EC7-9973-41B0-96E5-762A75144B1E}" type="pres">
      <dgm:prSet presAssocID="{FA1C0389-66A1-46E0-8458-F43EDF4314BF}" presName="Accent7" presStyleCnt="0"/>
      <dgm:spPr/>
    </dgm:pt>
    <dgm:pt modelId="{7BAE7652-87B1-4DF1-BD76-EE84232DB740}" type="pres">
      <dgm:prSet presAssocID="{FA1C0389-66A1-46E0-8458-F43EDF4314BF}" presName="AccentHold1" presStyleLbl="node1" presStyleIdx="7" presStyleCnt="15"/>
      <dgm:spPr/>
    </dgm:pt>
    <dgm:pt modelId="{A6191A19-FBAC-4CD0-BCE0-2D76E7B61857}" type="pres">
      <dgm:prSet presAssocID="{FA1C0389-66A1-46E0-8458-F43EDF4314BF}" presName="Accent8" presStyleCnt="0"/>
      <dgm:spPr/>
    </dgm:pt>
    <dgm:pt modelId="{6F061605-3089-4EFF-B4C1-2D27816A4AD7}" type="pres">
      <dgm:prSet presAssocID="{FA1C0389-66A1-46E0-8458-F43EDF4314BF}" presName="AccentHold2" presStyleLbl="node1" presStyleIdx="8" presStyleCnt="15"/>
      <dgm:spPr/>
    </dgm:pt>
    <dgm:pt modelId="{7D9DB7D2-20D4-4C50-A6DC-0CBAA1B558CF}" type="pres">
      <dgm:prSet presAssocID="{6EF35431-A1A2-4C48-A408-6E4D6AA1FDE2}" presName="Child2" presStyleLbl="node1" presStyleIdx="9" presStyleCnt="15" custScaleX="203970" custScaleY="189606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64D04688-3918-4C0B-A369-ACAEE3C07142}" type="pres">
      <dgm:prSet presAssocID="{6EF35431-A1A2-4C48-A408-6E4D6AA1FDE2}" presName="Accent9" presStyleCnt="0"/>
      <dgm:spPr/>
    </dgm:pt>
    <dgm:pt modelId="{647312D1-15BA-4BC7-85EB-0C3E5C38FAC0}" type="pres">
      <dgm:prSet presAssocID="{6EF35431-A1A2-4C48-A408-6E4D6AA1FDE2}" presName="AccentHold1" presStyleLbl="node1" presStyleIdx="10" presStyleCnt="15" custLinFactY="-100000" custLinFactNeighborX="-30323" custLinFactNeighborY="-174054"/>
      <dgm:spPr/>
    </dgm:pt>
    <dgm:pt modelId="{AE4222B4-5986-4066-838C-748DE6E3168A}" type="pres">
      <dgm:prSet presAssocID="{6EF35431-A1A2-4C48-A408-6E4D6AA1FDE2}" presName="Accent10" presStyleCnt="0"/>
      <dgm:spPr/>
    </dgm:pt>
    <dgm:pt modelId="{72307700-AB53-422E-A19B-467E651463F7}" type="pres">
      <dgm:prSet presAssocID="{6EF35431-A1A2-4C48-A408-6E4D6AA1FDE2}" presName="AccentHold2" presStyleLbl="node1" presStyleIdx="11" presStyleCnt="15"/>
      <dgm:spPr/>
    </dgm:pt>
    <dgm:pt modelId="{D4BBB75E-4377-4905-AD5D-262D435F9F58}" type="pres">
      <dgm:prSet presAssocID="{6EF35431-A1A2-4C48-A408-6E4D6AA1FDE2}" presName="Accent11" presStyleCnt="0"/>
      <dgm:spPr/>
    </dgm:pt>
    <dgm:pt modelId="{DE9411D6-B9C8-472E-855A-D7B6D17FE934}" type="pres">
      <dgm:prSet presAssocID="{6EF35431-A1A2-4C48-A408-6E4D6AA1FDE2}" presName="AccentHold3" presStyleLbl="node1" presStyleIdx="12" presStyleCnt="15"/>
      <dgm:spPr/>
    </dgm:pt>
    <dgm:pt modelId="{CD0F87A1-1B88-43F6-B13D-A0D5F80CA413}" type="pres">
      <dgm:prSet presAssocID="{CB55E276-461F-4B8C-B207-2668254296F8}" presName="Child3" presStyleLbl="node1" presStyleIdx="13" presStyleCnt="15" custScaleX="162987" custScaleY="169824" custLinFactX="-37794" custLinFactNeighborX="-100000" custLinFactNeighborY="3647">
        <dgm:presLayoutVars>
          <dgm:chMax val="0"/>
          <dgm:chPref val="0"/>
        </dgm:presLayoutVars>
      </dgm:prSet>
      <dgm:spPr/>
    </dgm:pt>
    <dgm:pt modelId="{A163289C-BBFE-40D2-A11B-D760F964641C}" type="pres">
      <dgm:prSet presAssocID="{CB55E276-461F-4B8C-B207-2668254296F8}" presName="Accent12" presStyleCnt="0"/>
      <dgm:spPr/>
    </dgm:pt>
    <dgm:pt modelId="{A74C725A-2691-4ECF-98C2-445A7BDD26CD}" type="pres">
      <dgm:prSet presAssocID="{CB55E276-461F-4B8C-B207-2668254296F8}" presName="AccentHold1" presStyleLbl="node1" presStyleIdx="14" presStyleCnt="15"/>
      <dgm:spPr/>
    </dgm:pt>
  </dgm:ptLst>
  <dgm:cxnLst>
    <dgm:cxn modelId="{88BC9595-2BB4-4A04-A319-726E0BEE9244}" type="presOf" srcId="{B5E1173A-3119-420E-BAD4-B75C6C90469B}" destId="{E92E22EE-F227-4933-B349-3A4C081A7322}" srcOrd="0" destOrd="0" presId="urn:microsoft.com/office/officeart/2009/3/layout/CircleRelationship"/>
    <dgm:cxn modelId="{2FDD1132-7F02-4EDA-8DC8-AD1FA9FDBE1B}" type="presOf" srcId="{FA1C0389-66A1-46E0-8458-F43EDF4314BF}" destId="{C3CD236A-FF4E-411F-A144-1B109AC9497B}" srcOrd="0" destOrd="0" presId="urn:microsoft.com/office/officeart/2009/3/layout/CircleRelationship"/>
    <dgm:cxn modelId="{4D04A1F1-602F-4D0D-BC41-32F713767737}" srcId="{B5E1173A-3119-420E-BAD4-B75C6C90469B}" destId="{CB55E276-461F-4B8C-B207-2668254296F8}" srcOrd="2" destOrd="0" parTransId="{680C3C6E-B862-406F-9BC2-08E064D3F191}" sibTransId="{FE997BA2-7338-4669-B33E-6FCA7A08CE3E}"/>
    <dgm:cxn modelId="{8F4A7AAD-ACD2-4260-9CCB-9643ECD42BCF}" srcId="{B5E1173A-3119-420E-BAD4-B75C6C90469B}" destId="{FA1C0389-66A1-46E0-8458-F43EDF4314BF}" srcOrd="0" destOrd="0" parTransId="{37ACCDFC-538B-4B05-81FD-433E18BE8FD9}" sibTransId="{7093A73C-76BB-4EA2-9499-92BB5EE77492}"/>
    <dgm:cxn modelId="{B8B10CF8-AD81-4E50-8B37-B226CE977F8B}" type="presOf" srcId="{6EF35431-A1A2-4C48-A408-6E4D6AA1FDE2}" destId="{7D9DB7D2-20D4-4C50-A6DC-0CBAA1B558CF}" srcOrd="0" destOrd="0" presId="urn:microsoft.com/office/officeart/2009/3/layout/CircleRelationship"/>
    <dgm:cxn modelId="{814686EC-852A-4D35-8B78-179154C35EA8}" type="presOf" srcId="{CB55E276-461F-4B8C-B207-2668254296F8}" destId="{CD0F87A1-1B88-43F6-B13D-A0D5F80CA413}" srcOrd="0" destOrd="0" presId="urn:microsoft.com/office/officeart/2009/3/layout/CircleRelationship"/>
    <dgm:cxn modelId="{A8B17909-7FEA-44F2-84AC-8B83A59B4CAA}" srcId="{3C30B9BE-4E19-445A-87E2-D99A95CA654D}" destId="{B5E1173A-3119-420E-BAD4-B75C6C90469B}" srcOrd="0" destOrd="0" parTransId="{E4369594-60CF-42B1-B415-2A8C076B2483}" sibTransId="{9E34EAB8-FD57-478F-AC98-30CF0FFE491B}"/>
    <dgm:cxn modelId="{CE809D11-DD4D-48F0-B3FA-063192D162C5}" srcId="{B5E1173A-3119-420E-BAD4-B75C6C90469B}" destId="{6EF35431-A1A2-4C48-A408-6E4D6AA1FDE2}" srcOrd="1" destOrd="0" parTransId="{913D16A6-A99C-473F-9E2A-1F262AB0AF98}" sibTransId="{6511328E-C7F2-4847-B660-F5B5972A1145}"/>
    <dgm:cxn modelId="{574EB8F9-D8A6-4C41-90B6-161255CB61C7}" type="presOf" srcId="{3C30B9BE-4E19-445A-87E2-D99A95CA654D}" destId="{BCAA0D1B-82E8-4EC0-BAD8-F12971095970}" srcOrd="0" destOrd="0" presId="urn:microsoft.com/office/officeart/2009/3/layout/CircleRelationship"/>
    <dgm:cxn modelId="{C3F82B16-3663-474E-A43C-9742467D433F}" type="presParOf" srcId="{BCAA0D1B-82E8-4EC0-BAD8-F12971095970}" destId="{E92E22EE-F227-4933-B349-3A4C081A7322}" srcOrd="0" destOrd="0" presId="urn:microsoft.com/office/officeart/2009/3/layout/CircleRelationship"/>
    <dgm:cxn modelId="{4C2E5D4D-27FF-4739-BE9A-5C56434910BE}" type="presParOf" srcId="{BCAA0D1B-82E8-4EC0-BAD8-F12971095970}" destId="{A54C99F0-FA3B-4301-B29F-6E279A4A8E45}" srcOrd="1" destOrd="0" presId="urn:microsoft.com/office/officeart/2009/3/layout/CircleRelationship"/>
    <dgm:cxn modelId="{73959C9E-682E-406E-881C-37967B600B83}" type="presParOf" srcId="{BCAA0D1B-82E8-4EC0-BAD8-F12971095970}" destId="{F28DD951-D4BB-4C15-91E7-A554546D1F6E}" srcOrd="2" destOrd="0" presId="urn:microsoft.com/office/officeart/2009/3/layout/CircleRelationship"/>
    <dgm:cxn modelId="{97DDA868-0651-4573-B835-9CA5F01F10A8}" type="presParOf" srcId="{BCAA0D1B-82E8-4EC0-BAD8-F12971095970}" destId="{43431082-BB58-49D7-98B0-87F347AEA46C}" srcOrd="3" destOrd="0" presId="urn:microsoft.com/office/officeart/2009/3/layout/CircleRelationship"/>
    <dgm:cxn modelId="{7DE0C7E3-402A-4DE9-BE21-FCD4F2D37482}" type="presParOf" srcId="{BCAA0D1B-82E8-4EC0-BAD8-F12971095970}" destId="{D5EB7474-2DEE-4C00-8427-D81688A8F993}" srcOrd="4" destOrd="0" presId="urn:microsoft.com/office/officeart/2009/3/layout/CircleRelationship"/>
    <dgm:cxn modelId="{5DE2FED8-B1B6-479C-8A7A-F2D358317322}" type="presParOf" srcId="{BCAA0D1B-82E8-4EC0-BAD8-F12971095970}" destId="{07F78BF8-B24F-4D75-8B8B-DFBB35F8D74E}" srcOrd="5" destOrd="0" presId="urn:microsoft.com/office/officeart/2009/3/layout/CircleRelationship"/>
    <dgm:cxn modelId="{53885327-C9B1-451F-BC98-19FBE4C2937E}" type="presParOf" srcId="{BCAA0D1B-82E8-4EC0-BAD8-F12971095970}" destId="{53E56CE3-4B1D-44C3-B56C-7C21E59EEDC9}" srcOrd="6" destOrd="0" presId="urn:microsoft.com/office/officeart/2009/3/layout/CircleRelationship"/>
    <dgm:cxn modelId="{66DC6BF6-E615-40F0-8D88-DB172E762170}" type="presParOf" srcId="{BCAA0D1B-82E8-4EC0-BAD8-F12971095970}" destId="{C3CD236A-FF4E-411F-A144-1B109AC9497B}" srcOrd="7" destOrd="0" presId="urn:microsoft.com/office/officeart/2009/3/layout/CircleRelationship"/>
    <dgm:cxn modelId="{00FE826A-0261-49C7-817B-7AC94BBE2D07}" type="presParOf" srcId="{BCAA0D1B-82E8-4EC0-BAD8-F12971095970}" destId="{95B91EC7-9973-41B0-96E5-762A75144B1E}" srcOrd="8" destOrd="0" presId="urn:microsoft.com/office/officeart/2009/3/layout/CircleRelationship"/>
    <dgm:cxn modelId="{D2D2A93E-3A73-4734-96C3-B7A403870C1F}" type="presParOf" srcId="{95B91EC7-9973-41B0-96E5-762A75144B1E}" destId="{7BAE7652-87B1-4DF1-BD76-EE84232DB740}" srcOrd="0" destOrd="0" presId="urn:microsoft.com/office/officeart/2009/3/layout/CircleRelationship"/>
    <dgm:cxn modelId="{B04CC818-0352-4D9F-9E25-8E9964526A8C}" type="presParOf" srcId="{BCAA0D1B-82E8-4EC0-BAD8-F12971095970}" destId="{A6191A19-FBAC-4CD0-BCE0-2D76E7B61857}" srcOrd="9" destOrd="0" presId="urn:microsoft.com/office/officeart/2009/3/layout/CircleRelationship"/>
    <dgm:cxn modelId="{70780F0F-B017-4E0A-BB92-906982147815}" type="presParOf" srcId="{A6191A19-FBAC-4CD0-BCE0-2D76E7B61857}" destId="{6F061605-3089-4EFF-B4C1-2D27816A4AD7}" srcOrd="0" destOrd="0" presId="urn:microsoft.com/office/officeart/2009/3/layout/CircleRelationship"/>
    <dgm:cxn modelId="{3521E310-A2F3-4125-BA4D-36D446C03980}" type="presParOf" srcId="{BCAA0D1B-82E8-4EC0-BAD8-F12971095970}" destId="{7D9DB7D2-20D4-4C50-A6DC-0CBAA1B558CF}" srcOrd="10" destOrd="0" presId="urn:microsoft.com/office/officeart/2009/3/layout/CircleRelationship"/>
    <dgm:cxn modelId="{6A814375-4133-40D5-A229-A63910DA82DB}" type="presParOf" srcId="{BCAA0D1B-82E8-4EC0-BAD8-F12971095970}" destId="{64D04688-3918-4C0B-A369-ACAEE3C07142}" srcOrd="11" destOrd="0" presId="urn:microsoft.com/office/officeart/2009/3/layout/CircleRelationship"/>
    <dgm:cxn modelId="{D57EDF0E-242C-4A07-A1DE-0F1844171D86}" type="presParOf" srcId="{64D04688-3918-4C0B-A369-ACAEE3C07142}" destId="{647312D1-15BA-4BC7-85EB-0C3E5C38FAC0}" srcOrd="0" destOrd="0" presId="urn:microsoft.com/office/officeart/2009/3/layout/CircleRelationship"/>
    <dgm:cxn modelId="{7FAA2FFF-20F6-4C31-B07D-3E9DC005553A}" type="presParOf" srcId="{BCAA0D1B-82E8-4EC0-BAD8-F12971095970}" destId="{AE4222B4-5986-4066-838C-748DE6E3168A}" srcOrd="12" destOrd="0" presId="urn:microsoft.com/office/officeart/2009/3/layout/CircleRelationship"/>
    <dgm:cxn modelId="{A796AAFC-2F79-4AA5-8DD4-A4A1AE508EC7}" type="presParOf" srcId="{AE4222B4-5986-4066-838C-748DE6E3168A}" destId="{72307700-AB53-422E-A19B-467E651463F7}" srcOrd="0" destOrd="0" presId="urn:microsoft.com/office/officeart/2009/3/layout/CircleRelationship"/>
    <dgm:cxn modelId="{D43BBEAE-F11D-4CFD-A1AB-6B1BF0B4C02E}" type="presParOf" srcId="{BCAA0D1B-82E8-4EC0-BAD8-F12971095970}" destId="{D4BBB75E-4377-4905-AD5D-262D435F9F58}" srcOrd="13" destOrd="0" presId="urn:microsoft.com/office/officeart/2009/3/layout/CircleRelationship"/>
    <dgm:cxn modelId="{4E630244-0517-4E34-A718-45E377010BD9}" type="presParOf" srcId="{D4BBB75E-4377-4905-AD5D-262D435F9F58}" destId="{DE9411D6-B9C8-472E-855A-D7B6D17FE934}" srcOrd="0" destOrd="0" presId="urn:microsoft.com/office/officeart/2009/3/layout/CircleRelationship"/>
    <dgm:cxn modelId="{96904F1F-6FC5-4851-AC2B-E0149D240849}" type="presParOf" srcId="{BCAA0D1B-82E8-4EC0-BAD8-F12971095970}" destId="{CD0F87A1-1B88-43F6-B13D-A0D5F80CA413}" srcOrd="14" destOrd="0" presId="urn:microsoft.com/office/officeart/2009/3/layout/CircleRelationship"/>
    <dgm:cxn modelId="{F14F258B-6327-432A-BF46-602F4D6F44F1}" type="presParOf" srcId="{BCAA0D1B-82E8-4EC0-BAD8-F12971095970}" destId="{A163289C-BBFE-40D2-A11B-D760F964641C}" srcOrd="15" destOrd="0" presId="urn:microsoft.com/office/officeart/2009/3/layout/CircleRelationship"/>
    <dgm:cxn modelId="{5EB2DA32-D6E2-4F9F-8D08-9E2AE7CB9EF9}" type="presParOf" srcId="{A163289C-BBFE-40D2-A11B-D760F964641C}" destId="{A74C725A-2691-4ECF-98C2-445A7BDD26C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C99675-05FC-4452-9820-A23282367722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77C611C-9547-48D2-84FA-6D2F3CC3385A}">
      <dgm:prSet phldrT="[Texte]" custT="1"/>
      <dgm:spPr/>
      <dgm:t>
        <a:bodyPr/>
        <a:lstStyle/>
        <a:p>
          <a:r>
            <a:rPr lang="fr-FR" sz="1200" dirty="0" smtClean="0"/>
            <a:t>manifester sens de l’observation, curiosité, esprit critique</a:t>
          </a:r>
          <a:endParaRPr lang="fr-FR" sz="1200" dirty="0"/>
        </a:p>
      </dgm:t>
    </dgm:pt>
    <dgm:pt modelId="{86420404-1E72-42BF-AC29-60BD1C7E3B39}" type="parTrans" cxnId="{4DC6D4E2-5827-4679-8751-28C2DB7E01DD}">
      <dgm:prSet/>
      <dgm:spPr/>
      <dgm:t>
        <a:bodyPr/>
        <a:lstStyle/>
        <a:p>
          <a:endParaRPr lang="fr-FR" sz="2400"/>
        </a:p>
      </dgm:t>
    </dgm:pt>
    <dgm:pt modelId="{AFBBC503-8D94-4727-B63B-EDA405382998}" type="sibTrans" cxnId="{4DC6D4E2-5827-4679-8751-28C2DB7E01D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fr-FR" sz="2400"/>
        </a:p>
      </dgm:t>
    </dgm:pt>
    <dgm:pt modelId="{81128E8E-6AA7-47B8-97DC-D47D66CEDC6D}">
      <dgm:prSet phldrT="[Texte]" custT="1"/>
      <dgm:spPr/>
      <dgm:t>
        <a:bodyPr/>
        <a:lstStyle/>
        <a:p>
          <a:r>
            <a:rPr lang="fr-FR" sz="1200" dirty="0" smtClean="0"/>
            <a:t>avoir une attitude critique dans la sélection et l’utilisation de ressources documentaires</a:t>
          </a:r>
          <a:endParaRPr lang="fr-FR" sz="1200" dirty="0"/>
        </a:p>
      </dgm:t>
    </dgm:pt>
    <dgm:pt modelId="{1C5FEAA8-C14B-46E9-9319-6327D44CE79B}" type="parTrans" cxnId="{2C01469A-9DFD-4C62-8843-BA07C09BCB68}">
      <dgm:prSet/>
      <dgm:spPr/>
      <dgm:t>
        <a:bodyPr/>
        <a:lstStyle/>
        <a:p>
          <a:endParaRPr lang="fr-FR" sz="2400"/>
        </a:p>
      </dgm:t>
    </dgm:pt>
    <dgm:pt modelId="{095F84EC-025F-4D97-8CDB-C0F384F219D6}" type="sibTrans" cxnId="{2C01469A-9DFD-4C62-8843-BA07C09BCB6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 sz="2400"/>
        </a:p>
      </dgm:t>
    </dgm:pt>
    <dgm:pt modelId="{F7726E61-D505-4D81-A7F1-6D853F83E7E8}">
      <dgm:prSet custT="1"/>
      <dgm:spPr/>
      <dgm:t>
        <a:bodyPr/>
        <a:lstStyle/>
        <a:p>
          <a:r>
            <a:rPr lang="fr-FR" sz="1400" dirty="0" smtClean="0"/>
            <a:t>maîtriser son propre environnement numérique</a:t>
          </a:r>
        </a:p>
      </dgm:t>
    </dgm:pt>
    <dgm:pt modelId="{8C385EB6-1586-4B91-975C-F274FB4275D2}" type="parTrans" cxnId="{D96C482F-938F-4AF9-9907-EBC11C9C7B03}">
      <dgm:prSet/>
      <dgm:spPr/>
      <dgm:t>
        <a:bodyPr/>
        <a:lstStyle/>
        <a:p>
          <a:endParaRPr lang="fr-FR" sz="2400"/>
        </a:p>
      </dgm:t>
    </dgm:pt>
    <dgm:pt modelId="{B4A5E941-43D1-4DBE-A9D4-131EC2CA75E6}" type="sibTrans" cxnId="{D96C482F-938F-4AF9-9907-EBC11C9C7B0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fr-FR" sz="2400"/>
        </a:p>
      </dgm:t>
    </dgm:pt>
    <dgm:pt modelId="{5783FEFA-79D9-4BDB-8E9A-1BAF4DA24AC2}">
      <dgm:prSet custT="1"/>
      <dgm:spPr/>
      <dgm:t>
        <a:bodyPr/>
        <a:lstStyle/>
        <a:p>
          <a:r>
            <a:rPr lang="fr-FR" sz="1000" dirty="0" smtClean="0"/>
            <a:t>pratiquer une démarche scientifique rigoureuse (observer, formuler des hypothèses, expérimenter et simuler, raisonner, modéliser)</a:t>
          </a:r>
        </a:p>
      </dgm:t>
    </dgm:pt>
    <dgm:pt modelId="{8A53650A-0E76-4065-9873-EE62AC1DDBFB}" type="parTrans" cxnId="{E94EB4E9-BD76-48D4-983B-A886513B6A47}">
      <dgm:prSet/>
      <dgm:spPr/>
      <dgm:t>
        <a:bodyPr/>
        <a:lstStyle/>
        <a:p>
          <a:endParaRPr lang="fr-FR" sz="2400"/>
        </a:p>
      </dgm:t>
    </dgm:pt>
    <dgm:pt modelId="{852913E2-9EA3-4104-9F00-98332357DF1A}" type="sibTrans" cxnId="{E94EB4E9-BD76-48D4-983B-A886513B6A4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fr-FR" sz="2400"/>
        </a:p>
      </dgm:t>
    </dgm:pt>
    <dgm:pt modelId="{B704B18B-06B4-4404-831D-6A97C75D876A}">
      <dgm:prSet custT="1"/>
      <dgm:spPr/>
      <dgm:t>
        <a:bodyPr/>
        <a:lstStyle/>
        <a:p>
          <a:r>
            <a:rPr lang="fr-FR" sz="1100" dirty="0" smtClean="0"/>
            <a:t>appréhender la diversité des causes d'un phénomène au sein d'un processus de gestion</a:t>
          </a:r>
          <a:endParaRPr lang="fr-FR" sz="1100" dirty="0"/>
        </a:p>
      </dgm:t>
    </dgm:pt>
    <dgm:pt modelId="{89947DE5-8686-4ACC-977E-99C222AC18A0}" type="parTrans" cxnId="{11B3F929-F586-461A-9B3E-91A077DBCD66}">
      <dgm:prSet/>
      <dgm:spPr/>
      <dgm:t>
        <a:bodyPr/>
        <a:lstStyle/>
        <a:p>
          <a:endParaRPr lang="fr-FR" sz="2400"/>
        </a:p>
      </dgm:t>
    </dgm:pt>
    <dgm:pt modelId="{AD95251F-2E10-4B57-8A5D-8CC6F9E7432D}" type="sibTrans" cxnId="{11B3F929-F586-461A-9B3E-91A077DBCD66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fr-FR" sz="2400"/>
        </a:p>
      </dgm:t>
    </dgm:pt>
    <dgm:pt modelId="{69EDE76F-D28F-45AE-9C2A-DAFD351E7C2E}">
      <dgm:prSet phldrT="[Texte]" custT="1"/>
      <dgm:spPr/>
      <dgm:t>
        <a:bodyPr/>
        <a:lstStyle/>
        <a:p>
          <a:r>
            <a:rPr lang="fr-FR" sz="900" dirty="0" smtClean="0"/>
            <a:t>montrer de l’intérêt pour les progrès scientifiques et techniques et leurs impacts culturels et sociétaux, pour la vie publique et les grands enjeux de société</a:t>
          </a:r>
          <a:endParaRPr lang="fr-FR" sz="900" dirty="0"/>
        </a:p>
      </dgm:t>
    </dgm:pt>
    <dgm:pt modelId="{8757F4FB-4119-4692-9B21-CD3291D246FB}" type="parTrans" cxnId="{9ECFD2D2-2E71-4C3B-A353-CBAEC6D6107B}">
      <dgm:prSet/>
      <dgm:spPr/>
      <dgm:t>
        <a:bodyPr/>
        <a:lstStyle/>
        <a:p>
          <a:endParaRPr lang="fr-FR" sz="2400"/>
        </a:p>
      </dgm:t>
    </dgm:pt>
    <dgm:pt modelId="{4CE7D57F-B5D2-48FA-82B4-75B62EA670FA}" type="sibTrans" cxnId="{9ECFD2D2-2E71-4C3B-A353-CBAEC6D6107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fr-FR" sz="2400"/>
        </a:p>
      </dgm:t>
    </dgm:pt>
    <dgm:pt modelId="{5F6EE727-A94C-4B31-A8F7-23B5FCE7311B}">
      <dgm:prSet phldrT="[Texte]" custT="1"/>
      <dgm:spPr/>
      <dgm:t>
        <a:bodyPr/>
        <a:lstStyle/>
        <a:p>
          <a:r>
            <a:rPr lang="fr-FR" sz="1050" dirty="0" smtClean="0"/>
            <a:t>adopter une attitude responsable lors de l'usage des TIC et être conscient de sa responsabilité face à l’environnement</a:t>
          </a:r>
          <a:endParaRPr lang="fr-FR" sz="1050" dirty="0"/>
        </a:p>
      </dgm:t>
    </dgm:pt>
    <dgm:pt modelId="{573FEB8A-52E2-4F6B-B3D3-CE02E93BAA5B}" type="parTrans" cxnId="{1F3792CC-4430-4272-86BC-2D74627452A4}">
      <dgm:prSet/>
      <dgm:spPr/>
      <dgm:t>
        <a:bodyPr/>
        <a:lstStyle/>
        <a:p>
          <a:endParaRPr lang="fr-FR" sz="2400"/>
        </a:p>
      </dgm:t>
    </dgm:pt>
    <dgm:pt modelId="{6A54C957-A67C-43F6-87CF-BD2C49DD797C}" type="sibTrans" cxnId="{1F3792CC-4430-4272-86BC-2D74627452A4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 sz="2400"/>
        </a:p>
      </dgm:t>
    </dgm:pt>
    <dgm:pt modelId="{222B3DDE-3899-4CFC-91BD-EE1A8BE39F61}">
      <dgm:prSet phldrT="[Texte]" custT="1"/>
      <dgm:spPr/>
      <dgm:t>
        <a:bodyPr/>
        <a:lstStyle/>
        <a:p>
          <a:r>
            <a:rPr lang="fr-FR" sz="1400" dirty="0" smtClean="0"/>
            <a:t>construire son parcours de formation</a:t>
          </a:r>
          <a:endParaRPr lang="fr-FR" sz="1400" dirty="0"/>
        </a:p>
      </dgm:t>
    </dgm:pt>
    <dgm:pt modelId="{9AC6FC2A-2DF3-466E-8C08-9AEA6D363A72}" type="parTrans" cxnId="{BD08F7B9-1CEF-46BB-BD7A-372D672AC394}">
      <dgm:prSet/>
      <dgm:spPr/>
      <dgm:t>
        <a:bodyPr/>
        <a:lstStyle/>
        <a:p>
          <a:endParaRPr lang="fr-FR" sz="2400"/>
        </a:p>
      </dgm:t>
    </dgm:pt>
    <dgm:pt modelId="{58347606-11FA-445D-AA77-583AD1F58ED3}" type="sibTrans" cxnId="{BD08F7B9-1CEF-46BB-BD7A-372D672AC394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fr-FR" sz="2400"/>
        </a:p>
      </dgm:t>
    </dgm:pt>
    <dgm:pt modelId="{74804F02-684A-413B-B052-D9E995D478A3}" type="pres">
      <dgm:prSet presAssocID="{C5C99675-05FC-4452-9820-A2328236772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F45E5B9B-BC56-4838-87A8-9A755B989E95}" type="pres">
      <dgm:prSet presAssocID="{077C611C-9547-48D2-84FA-6D2F3CC3385A}" presName="text1" presStyleCnt="0"/>
      <dgm:spPr/>
    </dgm:pt>
    <dgm:pt modelId="{0DA71FE3-6864-44FA-A18C-B18AE652D7FB}" type="pres">
      <dgm:prSet presAssocID="{077C611C-9547-48D2-84FA-6D2F3CC3385A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61513C-66C2-4656-9C15-77CD4826F449}" type="pres">
      <dgm:prSet presAssocID="{077C611C-9547-48D2-84FA-6D2F3CC3385A}" presName="textaccent1" presStyleCnt="0"/>
      <dgm:spPr/>
    </dgm:pt>
    <dgm:pt modelId="{24BB225E-F20F-462F-94F2-B24DAAC6BF4C}" type="pres">
      <dgm:prSet presAssocID="{077C611C-9547-48D2-84FA-6D2F3CC3385A}" presName="accentRepeatNode" presStyleLbl="solidAlignAcc1" presStyleIdx="0" presStyleCnt="16"/>
      <dgm:spPr/>
    </dgm:pt>
    <dgm:pt modelId="{55DD7D73-F638-4E11-A376-30AF959FEE66}" type="pres">
      <dgm:prSet presAssocID="{AFBBC503-8D94-4727-B63B-EDA405382998}" presName="image1" presStyleCnt="0"/>
      <dgm:spPr/>
    </dgm:pt>
    <dgm:pt modelId="{12F48F9B-B888-43D1-AD01-CA8E46F32370}" type="pres">
      <dgm:prSet presAssocID="{AFBBC503-8D94-4727-B63B-EDA405382998}" presName="imageRepeatNode" presStyleLbl="alignAcc1" presStyleIdx="0" presStyleCnt="8"/>
      <dgm:spPr/>
      <dgm:t>
        <a:bodyPr/>
        <a:lstStyle/>
        <a:p>
          <a:endParaRPr lang="fr-FR"/>
        </a:p>
      </dgm:t>
    </dgm:pt>
    <dgm:pt modelId="{EE53AD39-40CE-40EE-BCBF-E0F04E4C281C}" type="pres">
      <dgm:prSet presAssocID="{AFBBC503-8D94-4727-B63B-EDA405382998}" presName="imageaccent1" presStyleCnt="0"/>
      <dgm:spPr/>
    </dgm:pt>
    <dgm:pt modelId="{D94661BB-9998-476A-91EB-045B0B03ADFA}" type="pres">
      <dgm:prSet presAssocID="{AFBBC503-8D94-4727-B63B-EDA405382998}" presName="accentRepeatNode" presStyleLbl="solidAlignAcc1" presStyleIdx="1" presStyleCnt="16"/>
      <dgm:spPr/>
    </dgm:pt>
    <dgm:pt modelId="{53F98D1A-7C21-4F28-B7BD-78E4D2C4174D}" type="pres">
      <dgm:prSet presAssocID="{81128E8E-6AA7-47B8-97DC-D47D66CEDC6D}" presName="text2" presStyleCnt="0"/>
      <dgm:spPr/>
    </dgm:pt>
    <dgm:pt modelId="{F7F785E7-929A-4578-AC0A-4D96B50D23B4}" type="pres">
      <dgm:prSet presAssocID="{81128E8E-6AA7-47B8-97DC-D47D66CEDC6D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9FB320-776C-4A9A-9E1F-DA826224543A}" type="pres">
      <dgm:prSet presAssocID="{81128E8E-6AA7-47B8-97DC-D47D66CEDC6D}" presName="textaccent2" presStyleCnt="0"/>
      <dgm:spPr/>
    </dgm:pt>
    <dgm:pt modelId="{48F623B2-F761-42FA-ACE6-D2E223B38910}" type="pres">
      <dgm:prSet presAssocID="{81128E8E-6AA7-47B8-97DC-D47D66CEDC6D}" presName="accentRepeatNode" presStyleLbl="solidAlignAcc1" presStyleIdx="2" presStyleCnt="16"/>
      <dgm:spPr/>
    </dgm:pt>
    <dgm:pt modelId="{4ADBD5C9-44C1-46B0-AE5C-923B61175BCF}" type="pres">
      <dgm:prSet presAssocID="{095F84EC-025F-4D97-8CDB-C0F384F219D6}" presName="image2" presStyleCnt="0"/>
      <dgm:spPr/>
    </dgm:pt>
    <dgm:pt modelId="{E30D379C-18E5-498C-A383-B3C7AB34D5B9}" type="pres">
      <dgm:prSet presAssocID="{095F84EC-025F-4D97-8CDB-C0F384F219D6}" presName="imageRepeatNode" presStyleLbl="alignAcc1" presStyleIdx="1" presStyleCnt="8"/>
      <dgm:spPr/>
      <dgm:t>
        <a:bodyPr/>
        <a:lstStyle/>
        <a:p>
          <a:endParaRPr lang="fr-FR"/>
        </a:p>
      </dgm:t>
    </dgm:pt>
    <dgm:pt modelId="{9BC452E3-F0C5-4F69-AF86-4B1B41A0268B}" type="pres">
      <dgm:prSet presAssocID="{095F84EC-025F-4D97-8CDB-C0F384F219D6}" presName="imageaccent2" presStyleCnt="0"/>
      <dgm:spPr/>
    </dgm:pt>
    <dgm:pt modelId="{8930E1E6-00FB-4E7E-B5AB-DD7EC73F8584}" type="pres">
      <dgm:prSet presAssocID="{095F84EC-025F-4D97-8CDB-C0F384F219D6}" presName="accentRepeatNode" presStyleLbl="solidAlignAcc1" presStyleIdx="3" presStyleCnt="16"/>
      <dgm:spPr/>
    </dgm:pt>
    <dgm:pt modelId="{081EE467-004A-4642-800D-01FC49E55B51}" type="pres">
      <dgm:prSet presAssocID="{F7726E61-D505-4D81-A7F1-6D853F83E7E8}" presName="text3" presStyleCnt="0"/>
      <dgm:spPr/>
    </dgm:pt>
    <dgm:pt modelId="{C387B3F9-D0C9-495D-B5D9-31B3728B78B6}" type="pres">
      <dgm:prSet presAssocID="{F7726E61-D505-4D81-A7F1-6D853F83E7E8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B727AF-DCE9-46B8-93A8-5A0A1237A443}" type="pres">
      <dgm:prSet presAssocID="{F7726E61-D505-4D81-A7F1-6D853F83E7E8}" presName="textaccent3" presStyleCnt="0"/>
      <dgm:spPr/>
    </dgm:pt>
    <dgm:pt modelId="{0F07F27E-AB4D-4F42-A94B-9CAB5BC9BE84}" type="pres">
      <dgm:prSet presAssocID="{F7726E61-D505-4D81-A7F1-6D853F83E7E8}" presName="accentRepeatNode" presStyleLbl="solidAlignAcc1" presStyleIdx="4" presStyleCnt="16"/>
      <dgm:spPr/>
    </dgm:pt>
    <dgm:pt modelId="{0C4924DE-A563-4611-8E5D-8E04F77235AE}" type="pres">
      <dgm:prSet presAssocID="{B4A5E941-43D1-4DBE-A9D4-131EC2CA75E6}" presName="image3" presStyleCnt="0"/>
      <dgm:spPr/>
    </dgm:pt>
    <dgm:pt modelId="{6264BE75-92B7-4FE2-8423-9090ED1214A1}" type="pres">
      <dgm:prSet presAssocID="{B4A5E941-43D1-4DBE-A9D4-131EC2CA75E6}" presName="imageRepeatNode" presStyleLbl="alignAcc1" presStyleIdx="2" presStyleCnt="8"/>
      <dgm:spPr/>
      <dgm:t>
        <a:bodyPr/>
        <a:lstStyle/>
        <a:p>
          <a:endParaRPr lang="fr-FR"/>
        </a:p>
      </dgm:t>
    </dgm:pt>
    <dgm:pt modelId="{A301D896-A52B-42FB-BD14-D95D1116D130}" type="pres">
      <dgm:prSet presAssocID="{B4A5E941-43D1-4DBE-A9D4-131EC2CA75E6}" presName="imageaccent3" presStyleCnt="0"/>
      <dgm:spPr/>
    </dgm:pt>
    <dgm:pt modelId="{1B6C0F3D-2DF1-4476-9A0F-A7A7C5B4ED4A}" type="pres">
      <dgm:prSet presAssocID="{B4A5E941-43D1-4DBE-A9D4-131EC2CA75E6}" presName="accentRepeatNode" presStyleLbl="solidAlignAcc1" presStyleIdx="5" presStyleCnt="16"/>
      <dgm:spPr/>
    </dgm:pt>
    <dgm:pt modelId="{E61D1FCD-A407-43E6-BB39-A653225D06EA}" type="pres">
      <dgm:prSet presAssocID="{5783FEFA-79D9-4BDB-8E9A-1BAF4DA24AC2}" presName="text4" presStyleCnt="0"/>
      <dgm:spPr/>
    </dgm:pt>
    <dgm:pt modelId="{F8504CE3-2196-4AFE-A354-09894432F5D9}" type="pres">
      <dgm:prSet presAssocID="{5783FEFA-79D9-4BDB-8E9A-1BAF4DA24AC2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2B5EF2-45DD-419C-9017-8A33C1C13671}" type="pres">
      <dgm:prSet presAssocID="{5783FEFA-79D9-4BDB-8E9A-1BAF4DA24AC2}" presName="textaccent4" presStyleCnt="0"/>
      <dgm:spPr/>
    </dgm:pt>
    <dgm:pt modelId="{0DB951BC-C394-4672-8FB9-2F3CC1BA0B8F}" type="pres">
      <dgm:prSet presAssocID="{5783FEFA-79D9-4BDB-8E9A-1BAF4DA24AC2}" presName="accentRepeatNode" presStyleLbl="solidAlignAcc1" presStyleIdx="6" presStyleCnt="16"/>
      <dgm:spPr/>
    </dgm:pt>
    <dgm:pt modelId="{642D6D37-A2B0-434C-9A61-4DE83DE285BE}" type="pres">
      <dgm:prSet presAssocID="{852913E2-9EA3-4104-9F00-98332357DF1A}" presName="image4" presStyleCnt="0"/>
      <dgm:spPr/>
    </dgm:pt>
    <dgm:pt modelId="{63375367-48C7-4E8F-B516-7017A0C8ECEC}" type="pres">
      <dgm:prSet presAssocID="{852913E2-9EA3-4104-9F00-98332357DF1A}" presName="imageRepeatNode" presStyleLbl="alignAcc1" presStyleIdx="3" presStyleCnt="8"/>
      <dgm:spPr/>
      <dgm:t>
        <a:bodyPr/>
        <a:lstStyle/>
        <a:p>
          <a:endParaRPr lang="fr-FR"/>
        </a:p>
      </dgm:t>
    </dgm:pt>
    <dgm:pt modelId="{64E86EC4-DD2C-4720-A98C-1529CD4981CD}" type="pres">
      <dgm:prSet presAssocID="{852913E2-9EA3-4104-9F00-98332357DF1A}" presName="imageaccent4" presStyleCnt="0"/>
      <dgm:spPr/>
    </dgm:pt>
    <dgm:pt modelId="{016729F3-A46E-4DAF-8D59-678E57155D50}" type="pres">
      <dgm:prSet presAssocID="{852913E2-9EA3-4104-9F00-98332357DF1A}" presName="accentRepeatNode" presStyleLbl="solidAlignAcc1" presStyleIdx="7" presStyleCnt="16"/>
      <dgm:spPr/>
    </dgm:pt>
    <dgm:pt modelId="{0E98F771-13C0-4994-BC15-308F51C20F43}" type="pres">
      <dgm:prSet presAssocID="{B704B18B-06B4-4404-831D-6A97C75D876A}" presName="text5" presStyleCnt="0"/>
      <dgm:spPr/>
    </dgm:pt>
    <dgm:pt modelId="{3035333E-66D6-4E8B-8C02-8D0995C9F88E}" type="pres">
      <dgm:prSet presAssocID="{B704B18B-06B4-4404-831D-6A97C75D876A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2FE4CE-F21B-4518-817F-D849C687DE0D}" type="pres">
      <dgm:prSet presAssocID="{B704B18B-06B4-4404-831D-6A97C75D876A}" presName="textaccent5" presStyleCnt="0"/>
      <dgm:spPr/>
    </dgm:pt>
    <dgm:pt modelId="{C888E403-5940-4813-BDE5-83456D77677D}" type="pres">
      <dgm:prSet presAssocID="{B704B18B-06B4-4404-831D-6A97C75D876A}" presName="accentRepeatNode" presStyleLbl="solidAlignAcc1" presStyleIdx="8" presStyleCnt="16"/>
      <dgm:spPr/>
    </dgm:pt>
    <dgm:pt modelId="{4D530185-1C87-4F59-A148-0D48765A5AD8}" type="pres">
      <dgm:prSet presAssocID="{AD95251F-2E10-4B57-8A5D-8CC6F9E7432D}" presName="image5" presStyleCnt="0"/>
      <dgm:spPr/>
    </dgm:pt>
    <dgm:pt modelId="{021A5F7C-E36B-442A-B1E4-4D76FA1071F4}" type="pres">
      <dgm:prSet presAssocID="{AD95251F-2E10-4B57-8A5D-8CC6F9E7432D}" presName="imageRepeatNode" presStyleLbl="alignAcc1" presStyleIdx="4" presStyleCnt="8"/>
      <dgm:spPr/>
      <dgm:t>
        <a:bodyPr/>
        <a:lstStyle/>
        <a:p>
          <a:endParaRPr lang="fr-FR"/>
        </a:p>
      </dgm:t>
    </dgm:pt>
    <dgm:pt modelId="{30F46128-98B4-4662-9674-66705D3778FD}" type="pres">
      <dgm:prSet presAssocID="{AD95251F-2E10-4B57-8A5D-8CC6F9E7432D}" presName="imageaccent5" presStyleCnt="0"/>
      <dgm:spPr/>
    </dgm:pt>
    <dgm:pt modelId="{B0E6E069-2A8C-42F7-87E6-66C9F5BF0AE8}" type="pres">
      <dgm:prSet presAssocID="{AD95251F-2E10-4B57-8A5D-8CC6F9E7432D}" presName="accentRepeatNode" presStyleLbl="solidAlignAcc1" presStyleIdx="9" presStyleCnt="16"/>
      <dgm:spPr/>
    </dgm:pt>
    <dgm:pt modelId="{0B3AAD4D-1C58-45AA-AD3A-834458426A6A}" type="pres">
      <dgm:prSet presAssocID="{69EDE76F-D28F-45AE-9C2A-DAFD351E7C2E}" presName="text6" presStyleCnt="0"/>
      <dgm:spPr/>
    </dgm:pt>
    <dgm:pt modelId="{669BD872-7BFE-4A0E-9F3F-06DDBEB9E1AF}" type="pres">
      <dgm:prSet presAssocID="{69EDE76F-D28F-45AE-9C2A-DAFD351E7C2E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F317EB-394D-4E46-B3E2-DCD329861891}" type="pres">
      <dgm:prSet presAssocID="{69EDE76F-D28F-45AE-9C2A-DAFD351E7C2E}" presName="textaccent6" presStyleCnt="0"/>
      <dgm:spPr/>
    </dgm:pt>
    <dgm:pt modelId="{34EF5D7B-62CD-4894-841A-DD9F1EA170AB}" type="pres">
      <dgm:prSet presAssocID="{69EDE76F-D28F-45AE-9C2A-DAFD351E7C2E}" presName="accentRepeatNode" presStyleLbl="solidAlignAcc1" presStyleIdx="10" presStyleCnt="16"/>
      <dgm:spPr/>
    </dgm:pt>
    <dgm:pt modelId="{D0573525-7A64-4745-9AB1-8F7BEDC3992D}" type="pres">
      <dgm:prSet presAssocID="{4CE7D57F-B5D2-48FA-82B4-75B62EA670FA}" presName="image6" presStyleCnt="0"/>
      <dgm:spPr/>
    </dgm:pt>
    <dgm:pt modelId="{BD5F2FAE-9023-4731-A46C-69DEBC7852C0}" type="pres">
      <dgm:prSet presAssocID="{4CE7D57F-B5D2-48FA-82B4-75B62EA670FA}" presName="imageRepeatNode" presStyleLbl="alignAcc1" presStyleIdx="5" presStyleCnt="8"/>
      <dgm:spPr/>
      <dgm:t>
        <a:bodyPr/>
        <a:lstStyle/>
        <a:p>
          <a:endParaRPr lang="fr-FR"/>
        </a:p>
      </dgm:t>
    </dgm:pt>
    <dgm:pt modelId="{921CDB3E-CD7A-47B9-BFBA-1E816DB661DB}" type="pres">
      <dgm:prSet presAssocID="{4CE7D57F-B5D2-48FA-82B4-75B62EA670FA}" presName="imageaccent6" presStyleCnt="0"/>
      <dgm:spPr/>
    </dgm:pt>
    <dgm:pt modelId="{81693A4E-4101-4C72-8F71-9F8097A8ED37}" type="pres">
      <dgm:prSet presAssocID="{4CE7D57F-B5D2-48FA-82B4-75B62EA670FA}" presName="accentRepeatNode" presStyleLbl="solidAlignAcc1" presStyleIdx="11" presStyleCnt="16"/>
      <dgm:spPr/>
    </dgm:pt>
    <dgm:pt modelId="{B8BE9FB2-4013-4E15-9AAA-BB50245D3E02}" type="pres">
      <dgm:prSet presAssocID="{5F6EE727-A94C-4B31-A8F7-23B5FCE7311B}" presName="text7" presStyleCnt="0"/>
      <dgm:spPr/>
    </dgm:pt>
    <dgm:pt modelId="{657772BF-4515-4C1E-A059-DBDC68F1B6BF}" type="pres">
      <dgm:prSet presAssocID="{5F6EE727-A94C-4B31-A8F7-23B5FCE7311B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B42DAE-2171-4C95-A197-55C4F2CCC3B5}" type="pres">
      <dgm:prSet presAssocID="{5F6EE727-A94C-4B31-A8F7-23B5FCE7311B}" presName="textaccent7" presStyleCnt="0"/>
      <dgm:spPr/>
    </dgm:pt>
    <dgm:pt modelId="{2E69DE38-1613-4C8A-8152-3D8F8D066E4F}" type="pres">
      <dgm:prSet presAssocID="{5F6EE727-A94C-4B31-A8F7-23B5FCE7311B}" presName="accentRepeatNode" presStyleLbl="solidAlignAcc1" presStyleIdx="12" presStyleCnt="16"/>
      <dgm:spPr/>
    </dgm:pt>
    <dgm:pt modelId="{A2F4BA8D-276F-4949-BAF7-34FBC9B095F3}" type="pres">
      <dgm:prSet presAssocID="{6A54C957-A67C-43F6-87CF-BD2C49DD797C}" presName="image7" presStyleCnt="0"/>
      <dgm:spPr/>
    </dgm:pt>
    <dgm:pt modelId="{5CA50F6A-0504-4F87-9EBA-E9A2FA5AEE82}" type="pres">
      <dgm:prSet presAssocID="{6A54C957-A67C-43F6-87CF-BD2C49DD797C}" presName="imageRepeatNode" presStyleLbl="alignAcc1" presStyleIdx="6" presStyleCnt="8"/>
      <dgm:spPr/>
      <dgm:t>
        <a:bodyPr/>
        <a:lstStyle/>
        <a:p>
          <a:endParaRPr lang="fr-FR"/>
        </a:p>
      </dgm:t>
    </dgm:pt>
    <dgm:pt modelId="{8F9ABBA0-2178-4C58-9A24-D60B37732310}" type="pres">
      <dgm:prSet presAssocID="{6A54C957-A67C-43F6-87CF-BD2C49DD797C}" presName="imageaccent7" presStyleCnt="0"/>
      <dgm:spPr/>
    </dgm:pt>
    <dgm:pt modelId="{A7E04E19-BE54-49FB-BB96-2D62A2E22FD1}" type="pres">
      <dgm:prSet presAssocID="{6A54C957-A67C-43F6-87CF-BD2C49DD797C}" presName="accentRepeatNode" presStyleLbl="solidAlignAcc1" presStyleIdx="13" presStyleCnt="16"/>
      <dgm:spPr/>
    </dgm:pt>
    <dgm:pt modelId="{5C769B31-1F71-403F-AAEB-5C8F9D28732D}" type="pres">
      <dgm:prSet presAssocID="{222B3DDE-3899-4CFC-91BD-EE1A8BE39F61}" presName="text8" presStyleCnt="0"/>
      <dgm:spPr/>
    </dgm:pt>
    <dgm:pt modelId="{8F78B908-F033-40EB-B651-1C3749B8DDB1}" type="pres">
      <dgm:prSet presAssocID="{222B3DDE-3899-4CFC-91BD-EE1A8BE39F61}" presName="textRepeatNode" presStyleLbl="align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C3E254-E0BB-483D-BC5A-2B539A7E587C}" type="pres">
      <dgm:prSet presAssocID="{222B3DDE-3899-4CFC-91BD-EE1A8BE39F61}" presName="textaccent8" presStyleCnt="0"/>
      <dgm:spPr/>
    </dgm:pt>
    <dgm:pt modelId="{A099DA52-D409-4DFA-AFBF-34FDE402DBB2}" type="pres">
      <dgm:prSet presAssocID="{222B3DDE-3899-4CFC-91BD-EE1A8BE39F61}" presName="accentRepeatNode" presStyleLbl="solidAlignAcc1" presStyleIdx="14" presStyleCnt="16"/>
      <dgm:spPr/>
    </dgm:pt>
    <dgm:pt modelId="{146CAF1C-E827-408C-ADE1-043E7A6F84C8}" type="pres">
      <dgm:prSet presAssocID="{58347606-11FA-445D-AA77-583AD1F58ED3}" presName="image8" presStyleCnt="0"/>
      <dgm:spPr/>
    </dgm:pt>
    <dgm:pt modelId="{AF3A269C-0D3E-499F-A335-4C4A05CA329B}" type="pres">
      <dgm:prSet presAssocID="{58347606-11FA-445D-AA77-583AD1F58ED3}" presName="imageRepeatNode" presStyleLbl="alignAcc1" presStyleIdx="7" presStyleCnt="8"/>
      <dgm:spPr/>
      <dgm:t>
        <a:bodyPr/>
        <a:lstStyle/>
        <a:p>
          <a:endParaRPr lang="fr-FR"/>
        </a:p>
      </dgm:t>
    </dgm:pt>
    <dgm:pt modelId="{4884466B-6EB2-4E63-B2E9-8F8BFECE1964}" type="pres">
      <dgm:prSet presAssocID="{58347606-11FA-445D-AA77-583AD1F58ED3}" presName="imageaccent8" presStyleCnt="0"/>
      <dgm:spPr/>
    </dgm:pt>
    <dgm:pt modelId="{41B67A70-C170-44FF-9729-89F4F0C917F7}" type="pres">
      <dgm:prSet presAssocID="{58347606-11FA-445D-AA77-583AD1F58ED3}" presName="accentRepeatNode" presStyleLbl="solidAlignAcc1" presStyleIdx="15" presStyleCnt="16"/>
      <dgm:spPr/>
    </dgm:pt>
  </dgm:ptLst>
  <dgm:cxnLst>
    <dgm:cxn modelId="{D35EEAC0-4C00-469C-9377-EFF6761E3056}" type="presOf" srcId="{B704B18B-06B4-4404-831D-6A97C75D876A}" destId="{3035333E-66D6-4E8B-8C02-8D0995C9F88E}" srcOrd="0" destOrd="0" presId="urn:microsoft.com/office/officeart/2008/layout/HexagonCluster"/>
    <dgm:cxn modelId="{BA0CFE73-52C1-4DD4-B80F-A97DCD8E9511}" type="presOf" srcId="{852913E2-9EA3-4104-9F00-98332357DF1A}" destId="{63375367-48C7-4E8F-B516-7017A0C8ECEC}" srcOrd="0" destOrd="0" presId="urn:microsoft.com/office/officeart/2008/layout/HexagonCluster"/>
    <dgm:cxn modelId="{11B3F929-F586-461A-9B3E-91A077DBCD66}" srcId="{C5C99675-05FC-4452-9820-A23282367722}" destId="{B704B18B-06B4-4404-831D-6A97C75D876A}" srcOrd="4" destOrd="0" parTransId="{89947DE5-8686-4ACC-977E-99C222AC18A0}" sibTransId="{AD95251F-2E10-4B57-8A5D-8CC6F9E7432D}"/>
    <dgm:cxn modelId="{01C8AC6C-9556-475B-83FB-B8BB4A5B9D29}" type="presOf" srcId="{81128E8E-6AA7-47B8-97DC-D47D66CEDC6D}" destId="{F7F785E7-929A-4578-AC0A-4D96B50D23B4}" srcOrd="0" destOrd="0" presId="urn:microsoft.com/office/officeart/2008/layout/HexagonCluster"/>
    <dgm:cxn modelId="{A5BBAA4E-9776-4AF0-8A50-10D24CCD317E}" type="presOf" srcId="{095F84EC-025F-4D97-8CDB-C0F384F219D6}" destId="{E30D379C-18E5-498C-A383-B3C7AB34D5B9}" srcOrd="0" destOrd="0" presId="urn:microsoft.com/office/officeart/2008/layout/HexagonCluster"/>
    <dgm:cxn modelId="{C76CD0F0-10F2-4047-B00E-ED002413C3E1}" type="presOf" srcId="{222B3DDE-3899-4CFC-91BD-EE1A8BE39F61}" destId="{8F78B908-F033-40EB-B651-1C3749B8DDB1}" srcOrd="0" destOrd="0" presId="urn:microsoft.com/office/officeart/2008/layout/HexagonCluster"/>
    <dgm:cxn modelId="{4DC6D4E2-5827-4679-8751-28C2DB7E01DD}" srcId="{C5C99675-05FC-4452-9820-A23282367722}" destId="{077C611C-9547-48D2-84FA-6D2F3CC3385A}" srcOrd="0" destOrd="0" parTransId="{86420404-1E72-42BF-AC29-60BD1C7E3B39}" sibTransId="{AFBBC503-8D94-4727-B63B-EDA405382998}"/>
    <dgm:cxn modelId="{7E8DBBA3-F2DA-4968-B654-124A0E24487F}" type="presOf" srcId="{B4A5E941-43D1-4DBE-A9D4-131EC2CA75E6}" destId="{6264BE75-92B7-4FE2-8423-9090ED1214A1}" srcOrd="0" destOrd="0" presId="urn:microsoft.com/office/officeart/2008/layout/HexagonCluster"/>
    <dgm:cxn modelId="{C2CB28E7-CD4C-41B7-B1A4-3B7F8527E536}" type="presOf" srcId="{5F6EE727-A94C-4B31-A8F7-23B5FCE7311B}" destId="{657772BF-4515-4C1E-A059-DBDC68F1B6BF}" srcOrd="0" destOrd="0" presId="urn:microsoft.com/office/officeart/2008/layout/HexagonCluster"/>
    <dgm:cxn modelId="{BD08F7B9-1CEF-46BB-BD7A-372D672AC394}" srcId="{C5C99675-05FC-4452-9820-A23282367722}" destId="{222B3DDE-3899-4CFC-91BD-EE1A8BE39F61}" srcOrd="7" destOrd="0" parTransId="{9AC6FC2A-2DF3-466E-8C08-9AEA6D363A72}" sibTransId="{58347606-11FA-445D-AA77-583AD1F58ED3}"/>
    <dgm:cxn modelId="{D96C482F-938F-4AF9-9907-EBC11C9C7B03}" srcId="{C5C99675-05FC-4452-9820-A23282367722}" destId="{F7726E61-D505-4D81-A7F1-6D853F83E7E8}" srcOrd="2" destOrd="0" parTransId="{8C385EB6-1586-4B91-975C-F274FB4275D2}" sibTransId="{B4A5E941-43D1-4DBE-A9D4-131EC2CA75E6}"/>
    <dgm:cxn modelId="{2C01469A-9DFD-4C62-8843-BA07C09BCB68}" srcId="{C5C99675-05FC-4452-9820-A23282367722}" destId="{81128E8E-6AA7-47B8-97DC-D47D66CEDC6D}" srcOrd="1" destOrd="0" parTransId="{1C5FEAA8-C14B-46E9-9319-6327D44CE79B}" sibTransId="{095F84EC-025F-4D97-8CDB-C0F384F219D6}"/>
    <dgm:cxn modelId="{E94EB4E9-BD76-48D4-983B-A886513B6A47}" srcId="{C5C99675-05FC-4452-9820-A23282367722}" destId="{5783FEFA-79D9-4BDB-8E9A-1BAF4DA24AC2}" srcOrd="3" destOrd="0" parTransId="{8A53650A-0E76-4065-9873-EE62AC1DDBFB}" sibTransId="{852913E2-9EA3-4104-9F00-98332357DF1A}"/>
    <dgm:cxn modelId="{4E7B3E2C-72CF-465F-BE5F-A4ECAD1A33BC}" type="presOf" srcId="{C5C99675-05FC-4452-9820-A23282367722}" destId="{74804F02-684A-413B-B052-D9E995D478A3}" srcOrd="0" destOrd="0" presId="urn:microsoft.com/office/officeart/2008/layout/HexagonCluster"/>
    <dgm:cxn modelId="{374D6990-D538-4C5D-B56C-4C4A56FE49AC}" type="presOf" srcId="{69EDE76F-D28F-45AE-9C2A-DAFD351E7C2E}" destId="{669BD872-7BFE-4A0E-9F3F-06DDBEB9E1AF}" srcOrd="0" destOrd="0" presId="urn:microsoft.com/office/officeart/2008/layout/HexagonCluster"/>
    <dgm:cxn modelId="{78C0162A-090A-4543-959F-7E3B039214B5}" type="presOf" srcId="{4CE7D57F-B5D2-48FA-82B4-75B62EA670FA}" destId="{BD5F2FAE-9023-4731-A46C-69DEBC7852C0}" srcOrd="0" destOrd="0" presId="urn:microsoft.com/office/officeart/2008/layout/HexagonCluster"/>
    <dgm:cxn modelId="{1F3792CC-4430-4272-86BC-2D74627452A4}" srcId="{C5C99675-05FC-4452-9820-A23282367722}" destId="{5F6EE727-A94C-4B31-A8F7-23B5FCE7311B}" srcOrd="6" destOrd="0" parTransId="{573FEB8A-52E2-4F6B-B3D3-CE02E93BAA5B}" sibTransId="{6A54C957-A67C-43F6-87CF-BD2C49DD797C}"/>
    <dgm:cxn modelId="{B6C78BB1-94CD-42B4-9FB3-ACF04E0708DB}" type="presOf" srcId="{6A54C957-A67C-43F6-87CF-BD2C49DD797C}" destId="{5CA50F6A-0504-4F87-9EBA-E9A2FA5AEE82}" srcOrd="0" destOrd="0" presId="urn:microsoft.com/office/officeart/2008/layout/HexagonCluster"/>
    <dgm:cxn modelId="{C902D5A7-253B-4E2E-92A9-0AE007F2FF8F}" type="presOf" srcId="{077C611C-9547-48D2-84FA-6D2F3CC3385A}" destId="{0DA71FE3-6864-44FA-A18C-B18AE652D7FB}" srcOrd="0" destOrd="0" presId="urn:microsoft.com/office/officeart/2008/layout/HexagonCluster"/>
    <dgm:cxn modelId="{0AA9089C-A83F-4EF1-8914-63239B00CD6B}" type="presOf" srcId="{58347606-11FA-445D-AA77-583AD1F58ED3}" destId="{AF3A269C-0D3E-499F-A335-4C4A05CA329B}" srcOrd="0" destOrd="0" presId="urn:microsoft.com/office/officeart/2008/layout/HexagonCluster"/>
    <dgm:cxn modelId="{0D120918-2498-4340-B486-686A596D69BF}" type="presOf" srcId="{5783FEFA-79D9-4BDB-8E9A-1BAF4DA24AC2}" destId="{F8504CE3-2196-4AFE-A354-09894432F5D9}" srcOrd="0" destOrd="0" presId="urn:microsoft.com/office/officeart/2008/layout/HexagonCluster"/>
    <dgm:cxn modelId="{7D41DCA4-7970-4FDC-B008-07EB1034EC4A}" type="presOf" srcId="{AFBBC503-8D94-4727-B63B-EDA405382998}" destId="{12F48F9B-B888-43D1-AD01-CA8E46F32370}" srcOrd="0" destOrd="0" presId="urn:microsoft.com/office/officeart/2008/layout/HexagonCluster"/>
    <dgm:cxn modelId="{358EB6B2-A263-4B99-89F2-11399B7E4D19}" type="presOf" srcId="{F7726E61-D505-4D81-A7F1-6D853F83E7E8}" destId="{C387B3F9-D0C9-495D-B5D9-31B3728B78B6}" srcOrd="0" destOrd="0" presId="urn:microsoft.com/office/officeart/2008/layout/HexagonCluster"/>
    <dgm:cxn modelId="{9ECFD2D2-2E71-4C3B-A353-CBAEC6D6107B}" srcId="{C5C99675-05FC-4452-9820-A23282367722}" destId="{69EDE76F-D28F-45AE-9C2A-DAFD351E7C2E}" srcOrd="5" destOrd="0" parTransId="{8757F4FB-4119-4692-9B21-CD3291D246FB}" sibTransId="{4CE7D57F-B5D2-48FA-82B4-75B62EA670FA}"/>
    <dgm:cxn modelId="{F61D207E-7F85-4155-9F48-5C64CC7746D7}" type="presOf" srcId="{AD95251F-2E10-4B57-8A5D-8CC6F9E7432D}" destId="{021A5F7C-E36B-442A-B1E4-4D76FA1071F4}" srcOrd="0" destOrd="0" presId="urn:microsoft.com/office/officeart/2008/layout/HexagonCluster"/>
    <dgm:cxn modelId="{D3D66CB9-8E66-434B-BA6C-D275B339C3F0}" type="presParOf" srcId="{74804F02-684A-413B-B052-D9E995D478A3}" destId="{F45E5B9B-BC56-4838-87A8-9A755B989E95}" srcOrd="0" destOrd="0" presId="urn:microsoft.com/office/officeart/2008/layout/HexagonCluster"/>
    <dgm:cxn modelId="{55CE9C10-63BF-4F95-9453-CEB98B60FADB}" type="presParOf" srcId="{F45E5B9B-BC56-4838-87A8-9A755B989E95}" destId="{0DA71FE3-6864-44FA-A18C-B18AE652D7FB}" srcOrd="0" destOrd="0" presId="urn:microsoft.com/office/officeart/2008/layout/HexagonCluster"/>
    <dgm:cxn modelId="{5F77C0F2-F3B2-4F4C-8B15-4A6B1980428D}" type="presParOf" srcId="{74804F02-684A-413B-B052-D9E995D478A3}" destId="{A261513C-66C2-4656-9C15-77CD4826F449}" srcOrd="1" destOrd="0" presId="urn:microsoft.com/office/officeart/2008/layout/HexagonCluster"/>
    <dgm:cxn modelId="{3F040AC9-6EE3-455A-9C35-5F5EE61CFF29}" type="presParOf" srcId="{A261513C-66C2-4656-9C15-77CD4826F449}" destId="{24BB225E-F20F-462F-94F2-B24DAAC6BF4C}" srcOrd="0" destOrd="0" presId="urn:microsoft.com/office/officeart/2008/layout/HexagonCluster"/>
    <dgm:cxn modelId="{B473EE7F-DB25-4D81-98A2-7612F47E382F}" type="presParOf" srcId="{74804F02-684A-413B-B052-D9E995D478A3}" destId="{55DD7D73-F638-4E11-A376-30AF959FEE66}" srcOrd="2" destOrd="0" presId="urn:microsoft.com/office/officeart/2008/layout/HexagonCluster"/>
    <dgm:cxn modelId="{48B5BA35-7FC6-4A44-9D64-FD1ED9F75DBA}" type="presParOf" srcId="{55DD7D73-F638-4E11-A376-30AF959FEE66}" destId="{12F48F9B-B888-43D1-AD01-CA8E46F32370}" srcOrd="0" destOrd="0" presId="urn:microsoft.com/office/officeart/2008/layout/HexagonCluster"/>
    <dgm:cxn modelId="{01DBD83E-1F52-40A5-84B6-48A14ADC9559}" type="presParOf" srcId="{74804F02-684A-413B-B052-D9E995D478A3}" destId="{EE53AD39-40CE-40EE-BCBF-E0F04E4C281C}" srcOrd="3" destOrd="0" presId="urn:microsoft.com/office/officeart/2008/layout/HexagonCluster"/>
    <dgm:cxn modelId="{8B242E1C-981B-48F3-B313-62D75A1D1B30}" type="presParOf" srcId="{EE53AD39-40CE-40EE-BCBF-E0F04E4C281C}" destId="{D94661BB-9998-476A-91EB-045B0B03ADFA}" srcOrd="0" destOrd="0" presId="urn:microsoft.com/office/officeart/2008/layout/HexagonCluster"/>
    <dgm:cxn modelId="{5036385B-AAA0-4EA4-85A1-D37D003A7A2B}" type="presParOf" srcId="{74804F02-684A-413B-B052-D9E995D478A3}" destId="{53F98D1A-7C21-4F28-B7BD-78E4D2C4174D}" srcOrd="4" destOrd="0" presId="urn:microsoft.com/office/officeart/2008/layout/HexagonCluster"/>
    <dgm:cxn modelId="{9DB77FF9-EDC5-4B6F-A035-1E77449F8A3E}" type="presParOf" srcId="{53F98D1A-7C21-4F28-B7BD-78E4D2C4174D}" destId="{F7F785E7-929A-4578-AC0A-4D96B50D23B4}" srcOrd="0" destOrd="0" presId="urn:microsoft.com/office/officeart/2008/layout/HexagonCluster"/>
    <dgm:cxn modelId="{45590E1C-0554-470D-AA58-B75AA6AF22CC}" type="presParOf" srcId="{74804F02-684A-413B-B052-D9E995D478A3}" destId="{659FB320-776C-4A9A-9E1F-DA826224543A}" srcOrd="5" destOrd="0" presId="urn:microsoft.com/office/officeart/2008/layout/HexagonCluster"/>
    <dgm:cxn modelId="{0E0B9063-3FDD-455B-852C-7914A0182049}" type="presParOf" srcId="{659FB320-776C-4A9A-9E1F-DA826224543A}" destId="{48F623B2-F761-42FA-ACE6-D2E223B38910}" srcOrd="0" destOrd="0" presId="urn:microsoft.com/office/officeart/2008/layout/HexagonCluster"/>
    <dgm:cxn modelId="{9960AE8C-C076-4883-99FF-5B4541497FCC}" type="presParOf" srcId="{74804F02-684A-413B-B052-D9E995D478A3}" destId="{4ADBD5C9-44C1-46B0-AE5C-923B61175BCF}" srcOrd="6" destOrd="0" presId="urn:microsoft.com/office/officeart/2008/layout/HexagonCluster"/>
    <dgm:cxn modelId="{BB20C153-B789-4411-AB05-5C51A22AE6E0}" type="presParOf" srcId="{4ADBD5C9-44C1-46B0-AE5C-923B61175BCF}" destId="{E30D379C-18E5-498C-A383-B3C7AB34D5B9}" srcOrd="0" destOrd="0" presId="urn:microsoft.com/office/officeart/2008/layout/HexagonCluster"/>
    <dgm:cxn modelId="{2646C12B-0D10-44CF-9F69-7828E95B3128}" type="presParOf" srcId="{74804F02-684A-413B-B052-D9E995D478A3}" destId="{9BC452E3-F0C5-4F69-AF86-4B1B41A0268B}" srcOrd="7" destOrd="0" presId="urn:microsoft.com/office/officeart/2008/layout/HexagonCluster"/>
    <dgm:cxn modelId="{63E4CF60-DC47-40FC-BF14-98253F7DA54A}" type="presParOf" srcId="{9BC452E3-F0C5-4F69-AF86-4B1B41A0268B}" destId="{8930E1E6-00FB-4E7E-B5AB-DD7EC73F8584}" srcOrd="0" destOrd="0" presId="urn:microsoft.com/office/officeart/2008/layout/HexagonCluster"/>
    <dgm:cxn modelId="{A1483C0D-F49B-43EB-8589-5B6D9DDA60D0}" type="presParOf" srcId="{74804F02-684A-413B-B052-D9E995D478A3}" destId="{081EE467-004A-4642-800D-01FC49E55B51}" srcOrd="8" destOrd="0" presId="urn:microsoft.com/office/officeart/2008/layout/HexagonCluster"/>
    <dgm:cxn modelId="{A85F148A-3386-4466-A85B-1244CE75A232}" type="presParOf" srcId="{081EE467-004A-4642-800D-01FC49E55B51}" destId="{C387B3F9-D0C9-495D-B5D9-31B3728B78B6}" srcOrd="0" destOrd="0" presId="urn:microsoft.com/office/officeart/2008/layout/HexagonCluster"/>
    <dgm:cxn modelId="{38F83505-F7EB-4523-917B-B5B8F910C2AD}" type="presParOf" srcId="{74804F02-684A-413B-B052-D9E995D478A3}" destId="{E7B727AF-DCE9-46B8-93A8-5A0A1237A443}" srcOrd="9" destOrd="0" presId="urn:microsoft.com/office/officeart/2008/layout/HexagonCluster"/>
    <dgm:cxn modelId="{0CA3F572-A9D6-4C21-BE0A-1D15A078976F}" type="presParOf" srcId="{E7B727AF-DCE9-46B8-93A8-5A0A1237A443}" destId="{0F07F27E-AB4D-4F42-A94B-9CAB5BC9BE84}" srcOrd="0" destOrd="0" presId="urn:microsoft.com/office/officeart/2008/layout/HexagonCluster"/>
    <dgm:cxn modelId="{F3421510-DF72-4399-9A65-DCCF854822FC}" type="presParOf" srcId="{74804F02-684A-413B-B052-D9E995D478A3}" destId="{0C4924DE-A563-4611-8E5D-8E04F77235AE}" srcOrd="10" destOrd="0" presId="urn:microsoft.com/office/officeart/2008/layout/HexagonCluster"/>
    <dgm:cxn modelId="{899F5822-F4A3-4103-9328-3AB9DCB5C393}" type="presParOf" srcId="{0C4924DE-A563-4611-8E5D-8E04F77235AE}" destId="{6264BE75-92B7-4FE2-8423-9090ED1214A1}" srcOrd="0" destOrd="0" presId="urn:microsoft.com/office/officeart/2008/layout/HexagonCluster"/>
    <dgm:cxn modelId="{B7ED0F44-3ACB-4772-B077-6437DD3F0130}" type="presParOf" srcId="{74804F02-684A-413B-B052-D9E995D478A3}" destId="{A301D896-A52B-42FB-BD14-D95D1116D130}" srcOrd="11" destOrd="0" presId="urn:microsoft.com/office/officeart/2008/layout/HexagonCluster"/>
    <dgm:cxn modelId="{0396C0BF-CF62-4FD9-863A-3FDF85323B83}" type="presParOf" srcId="{A301D896-A52B-42FB-BD14-D95D1116D130}" destId="{1B6C0F3D-2DF1-4476-9A0F-A7A7C5B4ED4A}" srcOrd="0" destOrd="0" presId="urn:microsoft.com/office/officeart/2008/layout/HexagonCluster"/>
    <dgm:cxn modelId="{447E10D6-3618-428E-8600-D1B0EC289250}" type="presParOf" srcId="{74804F02-684A-413B-B052-D9E995D478A3}" destId="{E61D1FCD-A407-43E6-BB39-A653225D06EA}" srcOrd="12" destOrd="0" presId="urn:microsoft.com/office/officeart/2008/layout/HexagonCluster"/>
    <dgm:cxn modelId="{864C65F9-C41D-41A8-AD1C-1A6A47F8FC37}" type="presParOf" srcId="{E61D1FCD-A407-43E6-BB39-A653225D06EA}" destId="{F8504CE3-2196-4AFE-A354-09894432F5D9}" srcOrd="0" destOrd="0" presId="urn:microsoft.com/office/officeart/2008/layout/HexagonCluster"/>
    <dgm:cxn modelId="{40B2163A-E337-4800-A42D-C8C40657E355}" type="presParOf" srcId="{74804F02-684A-413B-B052-D9E995D478A3}" destId="{C02B5EF2-45DD-419C-9017-8A33C1C13671}" srcOrd="13" destOrd="0" presId="urn:microsoft.com/office/officeart/2008/layout/HexagonCluster"/>
    <dgm:cxn modelId="{1FA91EF9-5F3B-43D5-B6A5-646F21F5D2BB}" type="presParOf" srcId="{C02B5EF2-45DD-419C-9017-8A33C1C13671}" destId="{0DB951BC-C394-4672-8FB9-2F3CC1BA0B8F}" srcOrd="0" destOrd="0" presId="urn:microsoft.com/office/officeart/2008/layout/HexagonCluster"/>
    <dgm:cxn modelId="{F8786465-A7B5-4EA1-B0E6-97F04B63FAED}" type="presParOf" srcId="{74804F02-684A-413B-B052-D9E995D478A3}" destId="{642D6D37-A2B0-434C-9A61-4DE83DE285BE}" srcOrd="14" destOrd="0" presId="urn:microsoft.com/office/officeart/2008/layout/HexagonCluster"/>
    <dgm:cxn modelId="{98E194CB-9ADF-4002-8CDD-D34BFD3F9FED}" type="presParOf" srcId="{642D6D37-A2B0-434C-9A61-4DE83DE285BE}" destId="{63375367-48C7-4E8F-B516-7017A0C8ECEC}" srcOrd="0" destOrd="0" presId="urn:microsoft.com/office/officeart/2008/layout/HexagonCluster"/>
    <dgm:cxn modelId="{E76713F5-D165-4805-A7C6-6DE857E8AD2A}" type="presParOf" srcId="{74804F02-684A-413B-B052-D9E995D478A3}" destId="{64E86EC4-DD2C-4720-A98C-1529CD4981CD}" srcOrd="15" destOrd="0" presId="urn:microsoft.com/office/officeart/2008/layout/HexagonCluster"/>
    <dgm:cxn modelId="{50EE4846-44D6-483E-AD17-4E2B3474E10D}" type="presParOf" srcId="{64E86EC4-DD2C-4720-A98C-1529CD4981CD}" destId="{016729F3-A46E-4DAF-8D59-678E57155D50}" srcOrd="0" destOrd="0" presId="urn:microsoft.com/office/officeart/2008/layout/HexagonCluster"/>
    <dgm:cxn modelId="{FC296E5F-F606-43BF-A106-2906B5665477}" type="presParOf" srcId="{74804F02-684A-413B-B052-D9E995D478A3}" destId="{0E98F771-13C0-4994-BC15-308F51C20F43}" srcOrd="16" destOrd="0" presId="urn:microsoft.com/office/officeart/2008/layout/HexagonCluster"/>
    <dgm:cxn modelId="{820C3AAC-DEB7-4276-A9BB-BCAF603FCC3F}" type="presParOf" srcId="{0E98F771-13C0-4994-BC15-308F51C20F43}" destId="{3035333E-66D6-4E8B-8C02-8D0995C9F88E}" srcOrd="0" destOrd="0" presId="urn:microsoft.com/office/officeart/2008/layout/HexagonCluster"/>
    <dgm:cxn modelId="{593129EA-0BB5-4941-A436-6363D12E2280}" type="presParOf" srcId="{74804F02-684A-413B-B052-D9E995D478A3}" destId="{5B2FE4CE-F21B-4518-817F-D849C687DE0D}" srcOrd="17" destOrd="0" presId="urn:microsoft.com/office/officeart/2008/layout/HexagonCluster"/>
    <dgm:cxn modelId="{47184530-F351-4FA6-933C-7C92E388DD27}" type="presParOf" srcId="{5B2FE4CE-F21B-4518-817F-D849C687DE0D}" destId="{C888E403-5940-4813-BDE5-83456D77677D}" srcOrd="0" destOrd="0" presId="urn:microsoft.com/office/officeart/2008/layout/HexagonCluster"/>
    <dgm:cxn modelId="{685077DE-D6CA-4899-B886-25B3E850570B}" type="presParOf" srcId="{74804F02-684A-413B-B052-D9E995D478A3}" destId="{4D530185-1C87-4F59-A148-0D48765A5AD8}" srcOrd="18" destOrd="0" presId="urn:microsoft.com/office/officeart/2008/layout/HexagonCluster"/>
    <dgm:cxn modelId="{E2ECB667-62B8-4307-A973-4BB11F0ED3DC}" type="presParOf" srcId="{4D530185-1C87-4F59-A148-0D48765A5AD8}" destId="{021A5F7C-E36B-442A-B1E4-4D76FA1071F4}" srcOrd="0" destOrd="0" presId="urn:microsoft.com/office/officeart/2008/layout/HexagonCluster"/>
    <dgm:cxn modelId="{9AF964A3-2748-4B7E-9330-05B104688D73}" type="presParOf" srcId="{74804F02-684A-413B-B052-D9E995D478A3}" destId="{30F46128-98B4-4662-9674-66705D3778FD}" srcOrd="19" destOrd="0" presId="urn:microsoft.com/office/officeart/2008/layout/HexagonCluster"/>
    <dgm:cxn modelId="{F4E92B03-BB33-483D-9758-8CDAB0C0B7E8}" type="presParOf" srcId="{30F46128-98B4-4662-9674-66705D3778FD}" destId="{B0E6E069-2A8C-42F7-87E6-66C9F5BF0AE8}" srcOrd="0" destOrd="0" presId="urn:microsoft.com/office/officeart/2008/layout/HexagonCluster"/>
    <dgm:cxn modelId="{D303601E-C06A-403B-A395-2F3B53F12F0A}" type="presParOf" srcId="{74804F02-684A-413B-B052-D9E995D478A3}" destId="{0B3AAD4D-1C58-45AA-AD3A-834458426A6A}" srcOrd="20" destOrd="0" presId="urn:microsoft.com/office/officeart/2008/layout/HexagonCluster"/>
    <dgm:cxn modelId="{3173EA8F-EAB2-4331-8788-AAE44DCA5E2B}" type="presParOf" srcId="{0B3AAD4D-1C58-45AA-AD3A-834458426A6A}" destId="{669BD872-7BFE-4A0E-9F3F-06DDBEB9E1AF}" srcOrd="0" destOrd="0" presId="urn:microsoft.com/office/officeart/2008/layout/HexagonCluster"/>
    <dgm:cxn modelId="{87022E1F-6A23-4F50-B514-FF357FF7508B}" type="presParOf" srcId="{74804F02-684A-413B-B052-D9E995D478A3}" destId="{DFF317EB-394D-4E46-B3E2-DCD329861891}" srcOrd="21" destOrd="0" presId="urn:microsoft.com/office/officeart/2008/layout/HexagonCluster"/>
    <dgm:cxn modelId="{DCF61D56-0264-408D-882A-DD077A902E43}" type="presParOf" srcId="{DFF317EB-394D-4E46-B3E2-DCD329861891}" destId="{34EF5D7B-62CD-4894-841A-DD9F1EA170AB}" srcOrd="0" destOrd="0" presId="urn:microsoft.com/office/officeart/2008/layout/HexagonCluster"/>
    <dgm:cxn modelId="{F4BC1F9E-74A3-439B-837D-C1E08FADAC0A}" type="presParOf" srcId="{74804F02-684A-413B-B052-D9E995D478A3}" destId="{D0573525-7A64-4745-9AB1-8F7BEDC3992D}" srcOrd="22" destOrd="0" presId="urn:microsoft.com/office/officeart/2008/layout/HexagonCluster"/>
    <dgm:cxn modelId="{7B9C4B6F-A370-421E-B5CD-2840C61A3E8E}" type="presParOf" srcId="{D0573525-7A64-4745-9AB1-8F7BEDC3992D}" destId="{BD5F2FAE-9023-4731-A46C-69DEBC7852C0}" srcOrd="0" destOrd="0" presId="urn:microsoft.com/office/officeart/2008/layout/HexagonCluster"/>
    <dgm:cxn modelId="{80F2342A-5D02-404D-8174-95505B48B283}" type="presParOf" srcId="{74804F02-684A-413B-B052-D9E995D478A3}" destId="{921CDB3E-CD7A-47B9-BFBA-1E816DB661DB}" srcOrd="23" destOrd="0" presId="urn:microsoft.com/office/officeart/2008/layout/HexagonCluster"/>
    <dgm:cxn modelId="{DADEB512-5565-4B7B-891B-87D3DF233292}" type="presParOf" srcId="{921CDB3E-CD7A-47B9-BFBA-1E816DB661DB}" destId="{81693A4E-4101-4C72-8F71-9F8097A8ED37}" srcOrd="0" destOrd="0" presId="urn:microsoft.com/office/officeart/2008/layout/HexagonCluster"/>
    <dgm:cxn modelId="{EDABF557-AB2C-49BB-B95F-6F36C33BF449}" type="presParOf" srcId="{74804F02-684A-413B-B052-D9E995D478A3}" destId="{B8BE9FB2-4013-4E15-9AAA-BB50245D3E02}" srcOrd="24" destOrd="0" presId="urn:microsoft.com/office/officeart/2008/layout/HexagonCluster"/>
    <dgm:cxn modelId="{5034EDC5-5A1B-404C-B434-40D2659ABB1E}" type="presParOf" srcId="{B8BE9FB2-4013-4E15-9AAA-BB50245D3E02}" destId="{657772BF-4515-4C1E-A059-DBDC68F1B6BF}" srcOrd="0" destOrd="0" presId="urn:microsoft.com/office/officeart/2008/layout/HexagonCluster"/>
    <dgm:cxn modelId="{0B5C9B5E-FAA0-4D67-AF1F-D8CF578E0AA2}" type="presParOf" srcId="{74804F02-684A-413B-B052-D9E995D478A3}" destId="{99B42DAE-2171-4C95-A197-55C4F2CCC3B5}" srcOrd="25" destOrd="0" presId="urn:microsoft.com/office/officeart/2008/layout/HexagonCluster"/>
    <dgm:cxn modelId="{830015F0-32A2-43F9-A795-EDBB848F110B}" type="presParOf" srcId="{99B42DAE-2171-4C95-A197-55C4F2CCC3B5}" destId="{2E69DE38-1613-4C8A-8152-3D8F8D066E4F}" srcOrd="0" destOrd="0" presId="urn:microsoft.com/office/officeart/2008/layout/HexagonCluster"/>
    <dgm:cxn modelId="{D93F7229-C156-4843-B024-157039ACD7FF}" type="presParOf" srcId="{74804F02-684A-413B-B052-D9E995D478A3}" destId="{A2F4BA8D-276F-4949-BAF7-34FBC9B095F3}" srcOrd="26" destOrd="0" presId="urn:microsoft.com/office/officeart/2008/layout/HexagonCluster"/>
    <dgm:cxn modelId="{CDEB6480-B69E-4F66-8CD3-64F3A97552A9}" type="presParOf" srcId="{A2F4BA8D-276F-4949-BAF7-34FBC9B095F3}" destId="{5CA50F6A-0504-4F87-9EBA-E9A2FA5AEE82}" srcOrd="0" destOrd="0" presId="urn:microsoft.com/office/officeart/2008/layout/HexagonCluster"/>
    <dgm:cxn modelId="{252F9B33-34D7-4D50-93E7-C7D8A0899661}" type="presParOf" srcId="{74804F02-684A-413B-B052-D9E995D478A3}" destId="{8F9ABBA0-2178-4C58-9A24-D60B37732310}" srcOrd="27" destOrd="0" presId="urn:microsoft.com/office/officeart/2008/layout/HexagonCluster"/>
    <dgm:cxn modelId="{A3628EA2-F6CE-4A97-9F7D-626DA584E00B}" type="presParOf" srcId="{8F9ABBA0-2178-4C58-9A24-D60B37732310}" destId="{A7E04E19-BE54-49FB-BB96-2D62A2E22FD1}" srcOrd="0" destOrd="0" presId="urn:microsoft.com/office/officeart/2008/layout/HexagonCluster"/>
    <dgm:cxn modelId="{2E59AABC-8569-468D-A5FB-0B73CA958739}" type="presParOf" srcId="{74804F02-684A-413B-B052-D9E995D478A3}" destId="{5C769B31-1F71-403F-AAEB-5C8F9D28732D}" srcOrd="28" destOrd="0" presId="urn:microsoft.com/office/officeart/2008/layout/HexagonCluster"/>
    <dgm:cxn modelId="{7AB94CBA-A634-4FB2-8BA3-943BEECDE52F}" type="presParOf" srcId="{5C769B31-1F71-403F-AAEB-5C8F9D28732D}" destId="{8F78B908-F033-40EB-B651-1C3749B8DDB1}" srcOrd="0" destOrd="0" presId="urn:microsoft.com/office/officeart/2008/layout/HexagonCluster"/>
    <dgm:cxn modelId="{17F47B1F-3E68-43B3-88FB-B4A93EADECCB}" type="presParOf" srcId="{74804F02-684A-413B-B052-D9E995D478A3}" destId="{D3C3E254-E0BB-483D-BC5A-2B539A7E587C}" srcOrd="29" destOrd="0" presId="urn:microsoft.com/office/officeart/2008/layout/HexagonCluster"/>
    <dgm:cxn modelId="{25D1D3E0-6136-4EDF-82B3-7114EB155B32}" type="presParOf" srcId="{D3C3E254-E0BB-483D-BC5A-2B539A7E587C}" destId="{A099DA52-D409-4DFA-AFBF-34FDE402DBB2}" srcOrd="0" destOrd="0" presId="urn:microsoft.com/office/officeart/2008/layout/HexagonCluster"/>
    <dgm:cxn modelId="{64FC3F49-0612-44DC-812F-CE1AE6FAE486}" type="presParOf" srcId="{74804F02-684A-413B-B052-D9E995D478A3}" destId="{146CAF1C-E827-408C-ADE1-043E7A6F84C8}" srcOrd="30" destOrd="0" presId="urn:microsoft.com/office/officeart/2008/layout/HexagonCluster"/>
    <dgm:cxn modelId="{50367F86-E8E7-4B39-B3D2-45983626A8E2}" type="presParOf" srcId="{146CAF1C-E827-408C-ADE1-043E7A6F84C8}" destId="{AF3A269C-0D3E-499F-A335-4C4A05CA329B}" srcOrd="0" destOrd="0" presId="urn:microsoft.com/office/officeart/2008/layout/HexagonCluster"/>
    <dgm:cxn modelId="{ADF10739-85F6-4B8D-AE7C-4C2F3E8221C6}" type="presParOf" srcId="{74804F02-684A-413B-B052-D9E995D478A3}" destId="{4884466B-6EB2-4E63-B2E9-8F8BFECE1964}" srcOrd="31" destOrd="0" presId="urn:microsoft.com/office/officeart/2008/layout/HexagonCluster"/>
    <dgm:cxn modelId="{8F1502E1-37D9-4B8E-B255-F026E20F536E}" type="presParOf" srcId="{4884466B-6EB2-4E63-B2E9-8F8BFECE1964}" destId="{41B67A70-C170-44FF-9729-89F4F0C917F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E47F03-FBDC-4AC8-BE74-A0B6EFA731AE}" type="doc">
      <dgm:prSet loTypeId="urn:microsoft.com/office/officeart/2008/layout/AlternatingHexagons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FB5EA850-F168-4CA3-8940-BF11605B5623}">
      <dgm:prSet phldrT="[Texte]" custT="1"/>
      <dgm:spPr/>
      <dgm:t>
        <a:bodyPr/>
        <a:lstStyle/>
        <a:p>
          <a:r>
            <a:rPr lang="fr-FR" sz="1400" dirty="0" smtClean="0"/>
            <a:t>Qu’est-ce qu’une entreprise performante ?</a:t>
          </a:r>
          <a:endParaRPr lang="fr-FR" sz="1400" dirty="0"/>
        </a:p>
      </dgm:t>
    </dgm:pt>
    <dgm:pt modelId="{928BC890-2F74-4469-853C-5A7C3247584E}" type="parTrans" cxnId="{BD4BFC55-048C-41BA-8BC5-5817117CBD93}">
      <dgm:prSet/>
      <dgm:spPr/>
      <dgm:t>
        <a:bodyPr/>
        <a:lstStyle/>
        <a:p>
          <a:endParaRPr lang="fr-FR"/>
        </a:p>
      </dgm:t>
    </dgm:pt>
    <dgm:pt modelId="{7DEBBB21-5202-4B8E-AA8C-B6BF6FE7BC0E}" type="sibTrans" cxnId="{BD4BFC55-048C-41BA-8BC5-5817117CBD9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5B8CCFD-6D69-42BB-8988-B0471005276F}">
      <dgm:prSet phldrT="[Texte]"/>
      <dgm:spPr/>
      <dgm:t>
        <a:bodyPr/>
        <a:lstStyle/>
        <a:p>
          <a:r>
            <a:rPr lang="fr-FR" dirty="0" smtClean="0"/>
            <a:t>UNE QUESTION DE GESTION</a:t>
          </a:r>
          <a:endParaRPr lang="fr-FR" dirty="0"/>
        </a:p>
      </dgm:t>
    </dgm:pt>
    <dgm:pt modelId="{B946E001-1A0C-43D0-B5B2-9B172A3CA5A6}" type="parTrans" cxnId="{F3D86B42-E586-4354-9FE5-1D812D2A91BE}">
      <dgm:prSet/>
      <dgm:spPr/>
      <dgm:t>
        <a:bodyPr/>
        <a:lstStyle/>
        <a:p>
          <a:endParaRPr lang="fr-FR"/>
        </a:p>
      </dgm:t>
    </dgm:pt>
    <dgm:pt modelId="{2E21B6AF-3831-44EB-834D-3223E43098CE}" type="sibTrans" cxnId="{F3D86B42-E586-4354-9FE5-1D812D2A91BE}">
      <dgm:prSet/>
      <dgm:spPr/>
      <dgm:t>
        <a:bodyPr/>
        <a:lstStyle/>
        <a:p>
          <a:endParaRPr lang="fr-FR"/>
        </a:p>
      </dgm:t>
    </dgm:pt>
    <dgm:pt modelId="{3E5E549A-B657-483D-B0C2-FA4EE1B6CA50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sz="1400" dirty="0" smtClean="0">
              <a:solidFill>
                <a:schemeClr val="tx2"/>
              </a:solidFill>
            </a:rPr>
            <a:t>Les</a:t>
          </a:r>
          <a:r>
            <a:rPr lang="fr-FR" sz="1400" baseline="0" dirty="0" smtClean="0">
              <a:solidFill>
                <a:schemeClr val="tx2"/>
              </a:solidFill>
            </a:rPr>
            <a:t> jeux sérieux, l’environnement numérique….</a:t>
          </a:r>
          <a:endParaRPr lang="fr-FR" sz="1400" dirty="0">
            <a:solidFill>
              <a:schemeClr val="tx2"/>
            </a:solidFill>
          </a:endParaRPr>
        </a:p>
      </dgm:t>
    </dgm:pt>
    <dgm:pt modelId="{14F9DA57-7F2D-4CB6-982A-23B1BE940048}" type="parTrans" cxnId="{A64FFCF6-23A8-4AED-A5FD-7F0A44AD40AC}">
      <dgm:prSet/>
      <dgm:spPr/>
      <dgm:t>
        <a:bodyPr/>
        <a:lstStyle/>
        <a:p>
          <a:endParaRPr lang="fr-FR"/>
        </a:p>
      </dgm:t>
    </dgm:pt>
    <dgm:pt modelId="{E8DB8FFD-94BE-404F-A3A3-F0A1167EC8C7}" type="sibTrans" cxnId="{A64FFCF6-23A8-4AED-A5FD-7F0A44AD40A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42678F6-B49A-4D34-8831-85B7CD2C9B8F}">
      <dgm:prSet phldrT="[Texte]"/>
      <dgm:spPr/>
      <dgm:t>
        <a:bodyPr/>
        <a:lstStyle/>
        <a:p>
          <a:r>
            <a:rPr lang="fr-FR" dirty="0" smtClean="0"/>
            <a:t>DES OUTILS</a:t>
          </a:r>
          <a:endParaRPr lang="fr-FR" dirty="0"/>
        </a:p>
      </dgm:t>
    </dgm:pt>
    <dgm:pt modelId="{BD645CFF-C587-4159-8CEF-3EB8A7977BBB}" type="parTrans" cxnId="{8C860CBB-5B54-4DED-85B3-0043E2BF7B8E}">
      <dgm:prSet/>
      <dgm:spPr/>
      <dgm:t>
        <a:bodyPr/>
        <a:lstStyle/>
        <a:p>
          <a:endParaRPr lang="fr-FR"/>
        </a:p>
      </dgm:t>
    </dgm:pt>
    <dgm:pt modelId="{74E07BE9-12E4-456C-A336-C2DE402569EF}" type="sibTrans" cxnId="{8C860CBB-5B54-4DED-85B3-0043E2BF7B8E}">
      <dgm:prSet/>
      <dgm:spPr/>
      <dgm:t>
        <a:bodyPr/>
        <a:lstStyle/>
        <a:p>
          <a:endParaRPr lang="fr-FR"/>
        </a:p>
      </dgm:t>
    </dgm:pt>
    <dgm:pt modelId="{136151CC-0CBE-4AFC-8FA7-09A765652596}" type="pres">
      <dgm:prSet presAssocID="{17E47F03-FBDC-4AC8-BE74-A0B6EFA731AE}" presName="Name0" presStyleCnt="0">
        <dgm:presLayoutVars>
          <dgm:chMax/>
          <dgm:chPref/>
          <dgm:dir/>
          <dgm:animLvl val="lvl"/>
        </dgm:presLayoutVars>
      </dgm:prSet>
      <dgm:spPr/>
    </dgm:pt>
    <dgm:pt modelId="{A68AA0A9-F58D-4F35-872A-06E0968805C7}" type="pres">
      <dgm:prSet presAssocID="{FB5EA850-F168-4CA3-8940-BF11605B5623}" presName="composite" presStyleCnt="0"/>
      <dgm:spPr/>
    </dgm:pt>
    <dgm:pt modelId="{6E60A95B-9FAC-417B-9DC2-A79B5D4567EB}" type="pres">
      <dgm:prSet presAssocID="{FB5EA850-F168-4CA3-8940-BF11605B5623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AF1BD3-2186-4375-A056-D8A25410F58A}" type="pres">
      <dgm:prSet presAssocID="{FB5EA850-F168-4CA3-8940-BF11605B5623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472C89F-54F7-4928-A8E9-B6EA94A20E69}" type="pres">
      <dgm:prSet presAssocID="{FB5EA850-F168-4CA3-8940-BF11605B5623}" presName="BalanceSpacing" presStyleCnt="0"/>
      <dgm:spPr/>
    </dgm:pt>
    <dgm:pt modelId="{2204D710-6290-4B2B-BDE8-517A6B6870BA}" type="pres">
      <dgm:prSet presAssocID="{FB5EA850-F168-4CA3-8940-BF11605B5623}" presName="BalanceSpacing1" presStyleCnt="0"/>
      <dgm:spPr/>
    </dgm:pt>
    <dgm:pt modelId="{2D5542D8-83DE-4CCC-913A-64983615AEE5}" type="pres">
      <dgm:prSet presAssocID="{7DEBBB21-5202-4B8E-AA8C-B6BF6FE7BC0E}" presName="Accent1Text" presStyleLbl="node1" presStyleIdx="1" presStyleCnt="4"/>
      <dgm:spPr/>
    </dgm:pt>
    <dgm:pt modelId="{88F08E6A-3432-4021-AE73-73963BBADF4B}" type="pres">
      <dgm:prSet presAssocID="{7DEBBB21-5202-4B8E-AA8C-B6BF6FE7BC0E}" presName="spaceBetweenRectangles" presStyleCnt="0"/>
      <dgm:spPr/>
    </dgm:pt>
    <dgm:pt modelId="{66804B58-C1DF-4575-AF69-1CD0AFF41F7D}" type="pres">
      <dgm:prSet presAssocID="{3E5E549A-B657-483D-B0C2-FA4EE1B6CA50}" presName="composite" presStyleCnt="0"/>
      <dgm:spPr/>
    </dgm:pt>
    <dgm:pt modelId="{CDF9D811-0C00-4D3C-9AA5-D1812120AA1D}" type="pres">
      <dgm:prSet presAssocID="{3E5E549A-B657-483D-B0C2-FA4EE1B6CA50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8EB30A-640F-4331-A5B1-3BF63746056B}" type="pres">
      <dgm:prSet presAssocID="{3E5E549A-B657-483D-B0C2-FA4EE1B6CA50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904BA0-1350-4FBE-873A-F8E885C28400}" type="pres">
      <dgm:prSet presAssocID="{3E5E549A-B657-483D-B0C2-FA4EE1B6CA50}" presName="BalanceSpacing" presStyleCnt="0"/>
      <dgm:spPr/>
    </dgm:pt>
    <dgm:pt modelId="{C123C8FE-29AC-4B5E-BCFE-6F581831E3C2}" type="pres">
      <dgm:prSet presAssocID="{3E5E549A-B657-483D-B0C2-FA4EE1B6CA50}" presName="BalanceSpacing1" presStyleCnt="0"/>
      <dgm:spPr/>
    </dgm:pt>
    <dgm:pt modelId="{38670C63-AE0B-4888-ADEA-858DED66DBAF}" type="pres">
      <dgm:prSet presAssocID="{E8DB8FFD-94BE-404F-A3A3-F0A1167EC8C7}" presName="Accent1Text" presStyleLbl="node1" presStyleIdx="3" presStyleCnt="4"/>
      <dgm:spPr/>
    </dgm:pt>
  </dgm:ptLst>
  <dgm:cxnLst>
    <dgm:cxn modelId="{CEA20818-7F09-404A-9933-024F83B310AB}" type="presOf" srcId="{FB5EA850-F168-4CA3-8940-BF11605B5623}" destId="{6E60A95B-9FAC-417B-9DC2-A79B5D4567EB}" srcOrd="0" destOrd="0" presId="urn:microsoft.com/office/officeart/2008/layout/AlternatingHexagons"/>
    <dgm:cxn modelId="{32313265-42C7-46B7-88C1-19A74B1D7BA7}" type="presOf" srcId="{E5B8CCFD-6D69-42BB-8988-B0471005276F}" destId="{E5AF1BD3-2186-4375-A056-D8A25410F58A}" srcOrd="0" destOrd="0" presId="urn:microsoft.com/office/officeart/2008/layout/AlternatingHexagons"/>
    <dgm:cxn modelId="{BD4BFC55-048C-41BA-8BC5-5817117CBD93}" srcId="{17E47F03-FBDC-4AC8-BE74-A0B6EFA731AE}" destId="{FB5EA850-F168-4CA3-8940-BF11605B5623}" srcOrd="0" destOrd="0" parTransId="{928BC890-2F74-4469-853C-5A7C3247584E}" sibTransId="{7DEBBB21-5202-4B8E-AA8C-B6BF6FE7BC0E}"/>
    <dgm:cxn modelId="{A64FFCF6-23A8-4AED-A5FD-7F0A44AD40AC}" srcId="{17E47F03-FBDC-4AC8-BE74-A0B6EFA731AE}" destId="{3E5E549A-B657-483D-B0C2-FA4EE1B6CA50}" srcOrd="1" destOrd="0" parTransId="{14F9DA57-7F2D-4CB6-982A-23B1BE940048}" sibTransId="{E8DB8FFD-94BE-404F-A3A3-F0A1167EC8C7}"/>
    <dgm:cxn modelId="{F3D86B42-E586-4354-9FE5-1D812D2A91BE}" srcId="{FB5EA850-F168-4CA3-8940-BF11605B5623}" destId="{E5B8CCFD-6D69-42BB-8988-B0471005276F}" srcOrd="0" destOrd="0" parTransId="{B946E001-1A0C-43D0-B5B2-9B172A3CA5A6}" sibTransId="{2E21B6AF-3831-44EB-834D-3223E43098CE}"/>
    <dgm:cxn modelId="{8C860CBB-5B54-4DED-85B3-0043E2BF7B8E}" srcId="{3E5E549A-B657-483D-B0C2-FA4EE1B6CA50}" destId="{A42678F6-B49A-4D34-8831-85B7CD2C9B8F}" srcOrd="0" destOrd="0" parTransId="{BD645CFF-C587-4159-8CEF-3EB8A7977BBB}" sibTransId="{74E07BE9-12E4-456C-A336-C2DE402569EF}"/>
    <dgm:cxn modelId="{2B591EAE-E992-4627-899E-E18EE11549E0}" type="presOf" srcId="{E8DB8FFD-94BE-404F-A3A3-F0A1167EC8C7}" destId="{38670C63-AE0B-4888-ADEA-858DED66DBAF}" srcOrd="0" destOrd="0" presId="urn:microsoft.com/office/officeart/2008/layout/AlternatingHexagons"/>
    <dgm:cxn modelId="{3A07126C-FD7A-40C5-8240-7C84FD929702}" type="presOf" srcId="{3E5E549A-B657-483D-B0C2-FA4EE1B6CA50}" destId="{CDF9D811-0C00-4D3C-9AA5-D1812120AA1D}" srcOrd="0" destOrd="0" presId="urn:microsoft.com/office/officeart/2008/layout/AlternatingHexagons"/>
    <dgm:cxn modelId="{5E74FDAF-3F32-4737-9A7F-9B4CD7E45536}" type="presOf" srcId="{7DEBBB21-5202-4B8E-AA8C-B6BF6FE7BC0E}" destId="{2D5542D8-83DE-4CCC-913A-64983615AEE5}" srcOrd="0" destOrd="0" presId="urn:microsoft.com/office/officeart/2008/layout/AlternatingHexagons"/>
    <dgm:cxn modelId="{78A0E64F-16D5-4FB5-AC32-38D8E6B27842}" type="presOf" srcId="{17E47F03-FBDC-4AC8-BE74-A0B6EFA731AE}" destId="{136151CC-0CBE-4AFC-8FA7-09A765652596}" srcOrd="0" destOrd="0" presId="urn:microsoft.com/office/officeart/2008/layout/AlternatingHexagons"/>
    <dgm:cxn modelId="{4DD3E192-808A-4C09-A5A3-137D0876C354}" type="presOf" srcId="{A42678F6-B49A-4D34-8831-85B7CD2C9B8F}" destId="{0C8EB30A-640F-4331-A5B1-3BF63746056B}" srcOrd="0" destOrd="0" presId="urn:microsoft.com/office/officeart/2008/layout/AlternatingHexagons"/>
    <dgm:cxn modelId="{F03C57E2-FC61-4256-9910-A949AB8DFDA4}" type="presParOf" srcId="{136151CC-0CBE-4AFC-8FA7-09A765652596}" destId="{A68AA0A9-F58D-4F35-872A-06E0968805C7}" srcOrd="0" destOrd="0" presId="urn:microsoft.com/office/officeart/2008/layout/AlternatingHexagons"/>
    <dgm:cxn modelId="{B583F8A5-6112-446E-895C-0AFF07ED7A2C}" type="presParOf" srcId="{A68AA0A9-F58D-4F35-872A-06E0968805C7}" destId="{6E60A95B-9FAC-417B-9DC2-A79B5D4567EB}" srcOrd="0" destOrd="0" presId="urn:microsoft.com/office/officeart/2008/layout/AlternatingHexagons"/>
    <dgm:cxn modelId="{A0DC2F3D-A64A-4D48-B26B-4FA51D3ABEBC}" type="presParOf" srcId="{A68AA0A9-F58D-4F35-872A-06E0968805C7}" destId="{E5AF1BD3-2186-4375-A056-D8A25410F58A}" srcOrd="1" destOrd="0" presId="urn:microsoft.com/office/officeart/2008/layout/AlternatingHexagons"/>
    <dgm:cxn modelId="{7CEE529F-FE5A-4DE7-836C-4F446F3A2F01}" type="presParOf" srcId="{A68AA0A9-F58D-4F35-872A-06E0968805C7}" destId="{9472C89F-54F7-4928-A8E9-B6EA94A20E69}" srcOrd="2" destOrd="0" presId="urn:microsoft.com/office/officeart/2008/layout/AlternatingHexagons"/>
    <dgm:cxn modelId="{44B7FFFA-0248-4785-8F95-69A762CB1D00}" type="presParOf" srcId="{A68AA0A9-F58D-4F35-872A-06E0968805C7}" destId="{2204D710-6290-4B2B-BDE8-517A6B6870BA}" srcOrd="3" destOrd="0" presId="urn:microsoft.com/office/officeart/2008/layout/AlternatingHexagons"/>
    <dgm:cxn modelId="{4B2E2A34-19F7-4E4E-AC1B-87DF1CF19F77}" type="presParOf" srcId="{A68AA0A9-F58D-4F35-872A-06E0968805C7}" destId="{2D5542D8-83DE-4CCC-913A-64983615AEE5}" srcOrd="4" destOrd="0" presId="urn:microsoft.com/office/officeart/2008/layout/AlternatingHexagons"/>
    <dgm:cxn modelId="{917E4410-E08D-42F4-B295-05CC619F130E}" type="presParOf" srcId="{136151CC-0CBE-4AFC-8FA7-09A765652596}" destId="{88F08E6A-3432-4021-AE73-73963BBADF4B}" srcOrd="1" destOrd="0" presId="urn:microsoft.com/office/officeart/2008/layout/AlternatingHexagons"/>
    <dgm:cxn modelId="{6C8BD032-F34D-45C4-A86F-352DD86A3E5E}" type="presParOf" srcId="{136151CC-0CBE-4AFC-8FA7-09A765652596}" destId="{66804B58-C1DF-4575-AF69-1CD0AFF41F7D}" srcOrd="2" destOrd="0" presId="urn:microsoft.com/office/officeart/2008/layout/AlternatingHexagons"/>
    <dgm:cxn modelId="{24FFAFE9-2A1E-4B9C-B20D-79EC54A2CE04}" type="presParOf" srcId="{66804B58-C1DF-4575-AF69-1CD0AFF41F7D}" destId="{CDF9D811-0C00-4D3C-9AA5-D1812120AA1D}" srcOrd="0" destOrd="0" presId="urn:microsoft.com/office/officeart/2008/layout/AlternatingHexagons"/>
    <dgm:cxn modelId="{D27542D3-B7FA-4C07-AB4A-ACDC2B5F5D44}" type="presParOf" srcId="{66804B58-C1DF-4575-AF69-1CD0AFF41F7D}" destId="{0C8EB30A-640F-4331-A5B1-3BF63746056B}" srcOrd="1" destOrd="0" presId="urn:microsoft.com/office/officeart/2008/layout/AlternatingHexagons"/>
    <dgm:cxn modelId="{DA3AE419-260A-4AF0-97DD-D1D466F3A958}" type="presParOf" srcId="{66804B58-C1DF-4575-AF69-1CD0AFF41F7D}" destId="{F2904BA0-1350-4FBE-873A-F8E885C28400}" srcOrd="2" destOrd="0" presId="urn:microsoft.com/office/officeart/2008/layout/AlternatingHexagons"/>
    <dgm:cxn modelId="{1BB41864-04E3-48F3-8106-EE79CE05312B}" type="presParOf" srcId="{66804B58-C1DF-4575-AF69-1CD0AFF41F7D}" destId="{C123C8FE-29AC-4B5E-BCFE-6F581831E3C2}" srcOrd="3" destOrd="0" presId="urn:microsoft.com/office/officeart/2008/layout/AlternatingHexagons"/>
    <dgm:cxn modelId="{3903A0B7-12EF-4C02-8C34-1B8B2FDD12F5}" type="presParOf" srcId="{66804B58-C1DF-4575-AF69-1CD0AFF41F7D}" destId="{38670C63-AE0B-4888-ADEA-858DED66DBA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A22F36-F959-47CD-9762-2F8674F5DFDB}" type="doc">
      <dgm:prSet loTypeId="urn:microsoft.com/office/officeart/2008/layout/AlternatingHexagons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F4A1F84-DC58-4E46-A42C-A33296BC69EB}">
      <dgm:prSet phldrT="[Texte]" custT="1"/>
      <dgm:spPr/>
      <dgm:t>
        <a:bodyPr/>
        <a:lstStyle/>
        <a:p>
          <a:r>
            <a:rPr lang="fr-FR" sz="1400" dirty="0" smtClean="0"/>
            <a:t>Comment le droit organise-t-il l’activité économique ?</a:t>
          </a:r>
          <a:endParaRPr lang="fr-FR" sz="1400" dirty="0"/>
        </a:p>
      </dgm:t>
    </dgm:pt>
    <dgm:pt modelId="{DDD65B8B-AC4F-44EA-A436-A1B828AB4F62}" type="parTrans" cxnId="{597F6740-BFC9-4595-AAD3-9869A6EA9D95}">
      <dgm:prSet/>
      <dgm:spPr/>
      <dgm:t>
        <a:bodyPr/>
        <a:lstStyle/>
        <a:p>
          <a:endParaRPr lang="fr-FR"/>
        </a:p>
      </dgm:t>
    </dgm:pt>
    <dgm:pt modelId="{CD32A9D7-DC9F-4523-A6A0-F6D6AD615323}" type="sibTrans" cxnId="{597F6740-BFC9-4595-AAD3-9869A6EA9D9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170B125-BDBD-451C-BABB-BA7E435FB91B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sz="1500" dirty="0" smtClean="0">
              <a:solidFill>
                <a:schemeClr val="tx2"/>
              </a:solidFill>
            </a:rPr>
            <a:t>Comment entreprendre ?</a:t>
          </a:r>
          <a:endParaRPr lang="fr-FR" sz="1500" dirty="0">
            <a:solidFill>
              <a:schemeClr val="tx2"/>
            </a:solidFill>
          </a:endParaRPr>
        </a:p>
      </dgm:t>
    </dgm:pt>
    <dgm:pt modelId="{4D2425FA-2AE5-4097-BC00-FCDEB8A3175B}" type="parTrans" cxnId="{9EEA516C-A144-47DB-92F2-60151F2E7E82}">
      <dgm:prSet/>
      <dgm:spPr/>
      <dgm:t>
        <a:bodyPr/>
        <a:lstStyle/>
        <a:p>
          <a:endParaRPr lang="fr-FR"/>
        </a:p>
      </dgm:t>
    </dgm:pt>
    <dgm:pt modelId="{3865A7ED-BA8E-483F-8F0C-79BEA500754A}" type="sibTrans" cxnId="{9EEA516C-A144-47DB-92F2-60151F2E7E82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E010B5B-1C66-48D9-8F82-BAC4699E73FE}">
      <dgm:prSet/>
      <dgm:spPr/>
      <dgm:t>
        <a:bodyPr/>
        <a:lstStyle/>
        <a:p>
          <a:r>
            <a:rPr lang="fr-FR" dirty="0" smtClean="0"/>
            <a:t>Formation du citoyen, de l’acteur économique et social</a:t>
          </a:r>
          <a:endParaRPr lang="fr-FR" dirty="0"/>
        </a:p>
      </dgm:t>
    </dgm:pt>
    <dgm:pt modelId="{E737B129-9EE3-4D6E-9924-FF737709C695}" type="parTrans" cxnId="{67ADC6F2-E877-4DC4-B0C0-38F8F545DB2F}">
      <dgm:prSet/>
      <dgm:spPr/>
      <dgm:t>
        <a:bodyPr/>
        <a:lstStyle/>
        <a:p>
          <a:endParaRPr lang="fr-FR"/>
        </a:p>
      </dgm:t>
    </dgm:pt>
    <dgm:pt modelId="{678AAC4A-7731-4311-A66C-C81B511C1D47}" type="sibTrans" cxnId="{67ADC6F2-E877-4DC4-B0C0-38F8F545DB2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93B9E5E2-66D4-44EF-AEE8-B6CB77E78C71}" type="pres">
      <dgm:prSet presAssocID="{27A22F36-F959-47CD-9762-2F8674F5DFDB}" presName="Name0" presStyleCnt="0">
        <dgm:presLayoutVars>
          <dgm:chMax/>
          <dgm:chPref/>
          <dgm:dir/>
          <dgm:animLvl val="lvl"/>
        </dgm:presLayoutVars>
      </dgm:prSet>
      <dgm:spPr/>
    </dgm:pt>
    <dgm:pt modelId="{3D725054-060B-4DC6-840F-5371809E6457}" type="pres">
      <dgm:prSet presAssocID="{7F4A1F84-DC58-4E46-A42C-A33296BC69EB}" presName="composite" presStyleCnt="0"/>
      <dgm:spPr/>
    </dgm:pt>
    <dgm:pt modelId="{7107DF15-1607-4103-9698-A39BF238BFC2}" type="pres">
      <dgm:prSet presAssocID="{7F4A1F84-DC58-4E46-A42C-A33296BC69E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AA72C6A-FDCE-4C20-88B7-96AA9BF0FF3C}" type="pres">
      <dgm:prSet presAssocID="{7F4A1F84-DC58-4E46-A42C-A33296BC69E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9FAB61-9BF6-44C3-9938-95B124914389}" type="pres">
      <dgm:prSet presAssocID="{7F4A1F84-DC58-4E46-A42C-A33296BC69EB}" presName="BalanceSpacing" presStyleCnt="0"/>
      <dgm:spPr/>
    </dgm:pt>
    <dgm:pt modelId="{5F210845-1A6F-475C-8AC9-AEED45CA6FFE}" type="pres">
      <dgm:prSet presAssocID="{7F4A1F84-DC58-4E46-A42C-A33296BC69EB}" presName="BalanceSpacing1" presStyleCnt="0"/>
      <dgm:spPr/>
    </dgm:pt>
    <dgm:pt modelId="{C58AEFDD-FA58-49E1-9AA5-F5CC38274C4B}" type="pres">
      <dgm:prSet presAssocID="{CD32A9D7-DC9F-4523-A6A0-F6D6AD615323}" presName="Accent1Text" presStyleLbl="node1" presStyleIdx="1" presStyleCnt="6"/>
      <dgm:spPr/>
    </dgm:pt>
    <dgm:pt modelId="{3FE7B53C-F407-48D0-9597-A9F5C65AB323}" type="pres">
      <dgm:prSet presAssocID="{CD32A9D7-DC9F-4523-A6A0-F6D6AD615323}" presName="spaceBetweenRectangles" presStyleCnt="0"/>
      <dgm:spPr/>
    </dgm:pt>
    <dgm:pt modelId="{1747E988-34C2-4F7C-9147-51BA262692B1}" type="pres">
      <dgm:prSet presAssocID="{2E010B5B-1C66-48D9-8F82-BAC4699E73FE}" presName="composite" presStyleCnt="0"/>
      <dgm:spPr/>
    </dgm:pt>
    <dgm:pt modelId="{B25A757B-D535-40E4-9BF8-CE25F50C4A9E}" type="pres">
      <dgm:prSet presAssocID="{2E010B5B-1C66-48D9-8F82-BAC4699E73F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AEA563-6F45-4379-B221-EA1E9492E1CD}" type="pres">
      <dgm:prSet presAssocID="{2E010B5B-1C66-48D9-8F82-BAC4699E73F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908B067-22A4-4AAC-AEBA-C92BB750AB04}" type="pres">
      <dgm:prSet presAssocID="{2E010B5B-1C66-48D9-8F82-BAC4699E73FE}" presName="BalanceSpacing" presStyleCnt="0"/>
      <dgm:spPr/>
    </dgm:pt>
    <dgm:pt modelId="{965E8D6E-AED4-41F2-B4D6-439E68E76284}" type="pres">
      <dgm:prSet presAssocID="{2E010B5B-1C66-48D9-8F82-BAC4699E73FE}" presName="BalanceSpacing1" presStyleCnt="0"/>
      <dgm:spPr/>
    </dgm:pt>
    <dgm:pt modelId="{349E790E-7C8B-4319-BDA6-2CA090047658}" type="pres">
      <dgm:prSet presAssocID="{678AAC4A-7731-4311-A66C-C81B511C1D47}" presName="Accent1Text" presStyleLbl="node1" presStyleIdx="3" presStyleCnt="6"/>
      <dgm:spPr/>
    </dgm:pt>
    <dgm:pt modelId="{2682589F-961F-47B7-93B6-6F2E484BA507}" type="pres">
      <dgm:prSet presAssocID="{678AAC4A-7731-4311-A66C-C81B511C1D47}" presName="spaceBetweenRectangles" presStyleCnt="0"/>
      <dgm:spPr/>
    </dgm:pt>
    <dgm:pt modelId="{23D3CBA8-3F7E-47DA-81DA-B3451A26707D}" type="pres">
      <dgm:prSet presAssocID="{8170B125-BDBD-451C-BABB-BA7E435FB91B}" presName="composite" presStyleCnt="0"/>
      <dgm:spPr/>
    </dgm:pt>
    <dgm:pt modelId="{343887F0-08E6-4383-8998-A028D1B00BD4}" type="pres">
      <dgm:prSet presAssocID="{8170B125-BDBD-451C-BABB-BA7E435FB91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9721520-79D9-4072-9AC1-96353887904F}" type="pres">
      <dgm:prSet presAssocID="{8170B125-BDBD-451C-BABB-BA7E435FB91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26F19-FA54-4213-AE0A-AB84EF7DCB37}" type="pres">
      <dgm:prSet presAssocID="{8170B125-BDBD-451C-BABB-BA7E435FB91B}" presName="BalanceSpacing" presStyleCnt="0"/>
      <dgm:spPr/>
    </dgm:pt>
    <dgm:pt modelId="{ECBE1915-9F65-4F42-A53D-FF9A5B93BA34}" type="pres">
      <dgm:prSet presAssocID="{8170B125-BDBD-451C-BABB-BA7E435FB91B}" presName="BalanceSpacing1" presStyleCnt="0"/>
      <dgm:spPr/>
    </dgm:pt>
    <dgm:pt modelId="{FFEBCAA6-6746-4AAD-BE71-0B05B203FA3F}" type="pres">
      <dgm:prSet presAssocID="{3865A7ED-BA8E-483F-8F0C-79BEA500754A}" presName="Accent1Text" presStyleLbl="node1" presStyleIdx="5" presStyleCnt="6"/>
      <dgm:spPr/>
    </dgm:pt>
  </dgm:ptLst>
  <dgm:cxnLst>
    <dgm:cxn modelId="{9650725B-3687-4211-BB6B-1B2C008998C8}" type="presOf" srcId="{678AAC4A-7731-4311-A66C-C81B511C1D47}" destId="{349E790E-7C8B-4319-BDA6-2CA090047658}" srcOrd="0" destOrd="0" presId="urn:microsoft.com/office/officeart/2008/layout/AlternatingHexagons"/>
    <dgm:cxn modelId="{597F6740-BFC9-4595-AAD3-9869A6EA9D95}" srcId="{27A22F36-F959-47CD-9762-2F8674F5DFDB}" destId="{7F4A1F84-DC58-4E46-A42C-A33296BC69EB}" srcOrd="0" destOrd="0" parTransId="{DDD65B8B-AC4F-44EA-A436-A1B828AB4F62}" sibTransId="{CD32A9D7-DC9F-4523-A6A0-F6D6AD615323}"/>
    <dgm:cxn modelId="{67ADC6F2-E877-4DC4-B0C0-38F8F545DB2F}" srcId="{27A22F36-F959-47CD-9762-2F8674F5DFDB}" destId="{2E010B5B-1C66-48D9-8F82-BAC4699E73FE}" srcOrd="1" destOrd="0" parTransId="{E737B129-9EE3-4D6E-9924-FF737709C695}" sibTransId="{678AAC4A-7731-4311-A66C-C81B511C1D47}"/>
    <dgm:cxn modelId="{3F9DE58B-D4AF-444B-9276-BF28320DA199}" type="presOf" srcId="{7F4A1F84-DC58-4E46-A42C-A33296BC69EB}" destId="{7107DF15-1607-4103-9698-A39BF238BFC2}" srcOrd="0" destOrd="0" presId="urn:microsoft.com/office/officeart/2008/layout/AlternatingHexagons"/>
    <dgm:cxn modelId="{5ABDA151-1FF8-4526-B4C0-9434C8D5997D}" type="presOf" srcId="{2E010B5B-1C66-48D9-8F82-BAC4699E73FE}" destId="{B25A757B-D535-40E4-9BF8-CE25F50C4A9E}" srcOrd="0" destOrd="0" presId="urn:microsoft.com/office/officeart/2008/layout/AlternatingHexagons"/>
    <dgm:cxn modelId="{B7D80285-6DF6-4B02-8895-6890ED7080FC}" type="presOf" srcId="{8170B125-BDBD-451C-BABB-BA7E435FB91B}" destId="{343887F0-08E6-4383-8998-A028D1B00BD4}" srcOrd="0" destOrd="0" presId="urn:microsoft.com/office/officeart/2008/layout/AlternatingHexagons"/>
    <dgm:cxn modelId="{5F4A9982-35D8-4E43-A1E9-F5F4F458E5DD}" type="presOf" srcId="{27A22F36-F959-47CD-9762-2F8674F5DFDB}" destId="{93B9E5E2-66D4-44EF-AEE8-B6CB77E78C71}" srcOrd="0" destOrd="0" presId="urn:microsoft.com/office/officeart/2008/layout/AlternatingHexagons"/>
    <dgm:cxn modelId="{D66B7A8F-E67F-4562-B5A6-722E8FF32DE4}" type="presOf" srcId="{CD32A9D7-DC9F-4523-A6A0-F6D6AD615323}" destId="{C58AEFDD-FA58-49E1-9AA5-F5CC38274C4B}" srcOrd="0" destOrd="0" presId="urn:microsoft.com/office/officeart/2008/layout/AlternatingHexagons"/>
    <dgm:cxn modelId="{0FED95C3-9224-4132-B20E-C46E9DD316B8}" type="presOf" srcId="{3865A7ED-BA8E-483F-8F0C-79BEA500754A}" destId="{FFEBCAA6-6746-4AAD-BE71-0B05B203FA3F}" srcOrd="0" destOrd="0" presId="urn:microsoft.com/office/officeart/2008/layout/AlternatingHexagons"/>
    <dgm:cxn modelId="{9EEA516C-A144-47DB-92F2-60151F2E7E82}" srcId="{27A22F36-F959-47CD-9762-2F8674F5DFDB}" destId="{8170B125-BDBD-451C-BABB-BA7E435FB91B}" srcOrd="2" destOrd="0" parTransId="{4D2425FA-2AE5-4097-BC00-FCDEB8A3175B}" sibTransId="{3865A7ED-BA8E-483F-8F0C-79BEA500754A}"/>
    <dgm:cxn modelId="{9C964235-01EA-453B-9560-C5561F9A9AE2}" type="presParOf" srcId="{93B9E5E2-66D4-44EF-AEE8-B6CB77E78C71}" destId="{3D725054-060B-4DC6-840F-5371809E6457}" srcOrd="0" destOrd="0" presId="urn:microsoft.com/office/officeart/2008/layout/AlternatingHexagons"/>
    <dgm:cxn modelId="{9B56FEE5-41D4-4FBE-9E56-B671EBA2E1DC}" type="presParOf" srcId="{3D725054-060B-4DC6-840F-5371809E6457}" destId="{7107DF15-1607-4103-9698-A39BF238BFC2}" srcOrd="0" destOrd="0" presId="urn:microsoft.com/office/officeart/2008/layout/AlternatingHexagons"/>
    <dgm:cxn modelId="{A2065C58-36E3-4E22-B5EC-AA195A85DDDA}" type="presParOf" srcId="{3D725054-060B-4DC6-840F-5371809E6457}" destId="{8AA72C6A-FDCE-4C20-88B7-96AA9BF0FF3C}" srcOrd="1" destOrd="0" presId="urn:microsoft.com/office/officeart/2008/layout/AlternatingHexagons"/>
    <dgm:cxn modelId="{DE9CD4AF-8238-4242-8D53-3216E1E19B74}" type="presParOf" srcId="{3D725054-060B-4DC6-840F-5371809E6457}" destId="{6A9FAB61-9BF6-44C3-9938-95B124914389}" srcOrd="2" destOrd="0" presId="urn:microsoft.com/office/officeart/2008/layout/AlternatingHexagons"/>
    <dgm:cxn modelId="{53D8699B-A32B-4CAC-A332-3DED3DDD5056}" type="presParOf" srcId="{3D725054-060B-4DC6-840F-5371809E6457}" destId="{5F210845-1A6F-475C-8AC9-AEED45CA6FFE}" srcOrd="3" destOrd="0" presId="urn:microsoft.com/office/officeart/2008/layout/AlternatingHexagons"/>
    <dgm:cxn modelId="{D38F1AA4-D49F-4904-B43D-8A0FE20ED834}" type="presParOf" srcId="{3D725054-060B-4DC6-840F-5371809E6457}" destId="{C58AEFDD-FA58-49E1-9AA5-F5CC38274C4B}" srcOrd="4" destOrd="0" presId="urn:microsoft.com/office/officeart/2008/layout/AlternatingHexagons"/>
    <dgm:cxn modelId="{C202A964-CCD6-4EAC-B9CD-830ECEF963B9}" type="presParOf" srcId="{93B9E5E2-66D4-44EF-AEE8-B6CB77E78C71}" destId="{3FE7B53C-F407-48D0-9597-A9F5C65AB323}" srcOrd="1" destOrd="0" presId="urn:microsoft.com/office/officeart/2008/layout/AlternatingHexagons"/>
    <dgm:cxn modelId="{3C934D6E-5635-42D2-8990-4B25422AA57C}" type="presParOf" srcId="{93B9E5E2-66D4-44EF-AEE8-B6CB77E78C71}" destId="{1747E988-34C2-4F7C-9147-51BA262692B1}" srcOrd="2" destOrd="0" presId="urn:microsoft.com/office/officeart/2008/layout/AlternatingHexagons"/>
    <dgm:cxn modelId="{D030559B-3800-4C3C-AEEC-F094AA0DB0FF}" type="presParOf" srcId="{1747E988-34C2-4F7C-9147-51BA262692B1}" destId="{B25A757B-D535-40E4-9BF8-CE25F50C4A9E}" srcOrd="0" destOrd="0" presId="urn:microsoft.com/office/officeart/2008/layout/AlternatingHexagons"/>
    <dgm:cxn modelId="{248895D0-9DCD-4395-8D2D-6D8C9274C9AE}" type="presParOf" srcId="{1747E988-34C2-4F7C-9147-51BA262692B1}" destId="{DAAEA563-6F45-4379-B221-EA1E9492E1CD}" srcOrd="1" destOrd="0" presId="urn:microsoft.com/office/officeart/2008/layout/AlternatingHexagons"/>
    <dgm:cxn modelId="{637E6E38-4A5F-407E-ACE2-CA7A9ED59C6E}" type="presParOf" srcId="{1747E988-34C2-4F7C-9147-51BA262692B1}" destId="{5908B067-22A4-4AAC-AEBA-C92BB750AB04}" srcOrd="2" destOrd="0" presId="urn:microsoft.com/office/officeart/2008/layout/AlternatingHexagons"/>
    <dgm:cxn modelId="{824C2A6F-E5C7-41F4-8602-7C3E0F04B0CC}" type="presParOf" srcId="{1747E988-34C2-4F7C-9147-51BA262692B1}" destId="{965E8D6E-AED4-41F2-B4D6-439E68E76284}" srcOrd="3" destOrd="0" presId="urn:microsoft.com/office/officeart/2008/layout/AlternatingHexagons"/>
    <dgm:cxn modelId="{3DB0E0EB-D3CD-4BDA-9053-71CAD5C8D2CD}" type="presParOf" srcId="{1747E988-34C2-4F7C-9147-51BA262692B1}" destId="{349E790E-7C8B-4319-BDA6-2CA090047658}" srcOrd="4" destOrd="0" presId="urn:microsoft.com/office/officeart/2008/layout/AlternatingHexagons"/>
    <dgm:cxn modelId="{39086141-10A2-4BAB-B560-BE63FD704336}" type="presParOf" srcId="{93B9E5E2-66D4-44EF-AEE8-B6CB77E78C71}" destId="{2682589F-961F-47B7-93B6-6F2E484BA507}" srcOrd="3" destOrd="0" presId="urn:microsoft.com/office/officeart/2008/layout/AlternatingHexagons"/>
    <dgm:cxn modelId="{12AD7E07-A941-4D49-ACCE-DA9B3F9200EA}" type="presParOf" srcId="{93B9E5E2-66D4-44EF-AEE8-B6CB77E78C71}" destId="{23D3CBA8-3F7E-47DA-81DA-B3451A26707D}" srcOrd="4" destOrd="0" presId="urn:microsoft.com/office/officeart/2008/layout/AlternatingHexagons"/>
    <dgm:cxn modelId="{39888D35-CA82-4B05-B8BF-84577E4EE2BF}" type="presParOf" srcId="{23D3CBA8-3F7E-47DA-81DA-B3451A26707D}" destId="{343887F0-08E6-4383-8998-A028D1B00BD4}" srcOrd="0" destOrd="0" presId="urn:microsoft.com/office/officeart/2008/layout/AlternatingHexagons"/>
    <dgm:cxn modelId="{A1CA3D4A-0EFF-4725-88C6-DD0564825E4C}" type="presParOf" srcId="{23D3CBA8-3F7E-47DA-81DA-B3451A26707D}" destId="{69721520-79D9-4072-9AC1-96353887904F}" srcOrd="1" destOrd="0" presId="urn:microsoft.com/office/officeart/2008/layout/AlternatingHexagons"/>
    <dgm:cxn modelId="{0B6BB658-8B1F-4172-811A-67E394484439}" type="presParOf" srcId="{23D3CBA8-3F7E-47DA-81DA-B3451A26707D}" destId="{2CD26F19-FA54-4213-AE0A-AB84EF7DCB37}" srcOrd="2" destOrd="0" presId="urn:microsoft.com/office/officeart/2008/layout/AlternatingHexagons"/>
    <dgm:cxn modelId="{248932E1-55D0-4DC3-B307-E978F302587F}" type="presParOf" srcId="{23D3CBA8-3F7E-47DA-81DA-B3451A26707D}" destId="{ECBE1915-9F65-4F42-A53D-FF9A5B93BA34}" srcOrd="3" destOrd="0" presId="urn:microsoft.com/office/officeart/2008/layout/AlternatingHexagons"/>
    <dgm:cxn modelId="{6337819B-78A1-47C6-B12F-A2CF1DA8CE69}" type="presParOf" srcId="{23D3CBA8-3F7E-47DA-81DA-B3451A26707D}" destId="{FFEBCAA6-6746-4AAD-BE71-0B05B203FA3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71E369-9B28-46C7-AAA4-7F833C34C6C5}" type="doc">
      <dgm:prSet loTypeId="urn:microsoft.com/office/officeart/2008/layout/AlternatingHexagons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8F4B5177-F57C-4812-A719-E16B6F011E66}">
      <dgm:prSet phldrT="[Texte]"/>
      <dgm:spPr/>
      <dgm:t>
        <a:bodyPr/>
        <a:lstStyle/>
        <a:p>
          <a:r>
            <a:rPr lang="fr-FR" dirty="0" smtClean="0"/>
            <a:t>Qu’apporte le management dans les organisations ?</a:t>
          </a:r>
          <a:endParaRPr lang="fr-FR" dirty="0"/>
        </a:p>
      </dgm:t>
    </dgm:pt>
    <dgm:pt modelId="{D5B4AFEE-EE20-421D-B990-2BA08654874F}" type="parTrans" cxnId="{A326EEDB-04BF-43B9-A3D7-5551E9654BA7}">
      <dgm:prSet/>
      <dgm:spPr/>
      <dgm:t>
        <a:bodyPr/>
        <a:lstStyle/>
        <a:p>
          <a:endParaRPr lang="fr-FR"/>
        </a:p>
      </dgm:t>
    </dgm:pt>
    <dgm:pt modelId="{55DAB110-9C34-409A-98D8-E215EC74C3F1}" type="sibTrans" cxnId="{A326EEDB-04BF-43B9-A3D7-5551E9654BA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C7927FD2-E791-4EC0-B33E-20A360F0A636}">
      <dgm:prSet phldrT="[Texte]"/>
      <dgm:spPr/>
      <dgm:t>
        <a:bodyPr/>
        <a:lstStyle/>
        <a:p>
          <a:r>
            <a:rPr lang="fr-FR" dirty="0" smtClean="0"/>
            <a:t>Comprendre…</a:t>
          </a:r>
          <a:endParaRPr lang="fr-FR" dirty="0"/>
        </a:p>
      </dgm:t>
    </dgm:pt>
    <dgm:pt modelId="{D4FA25DF-F7A4-4E34-A4CA-3C5338F08865}" type="parTrans" cxnId="{11466D17-882E-4114-8CBE-04429F99FCB2}">
      <dgm:prSet/>
      <dgm:spPr/>
      <dgm:t>
        <a:bodyPr/>
        <a:lstStyle/>
        <a:p>
          <a:endParaRPr lang="fr-FR"/>
        </a:p>
      </dgm:t>
    </dgm:pt>
    <dgm:pt modelId="{0A35FC24-8774-4B4C-9A9A-7F475CC18CFD}" type="sibTrans" cxnId="{11466D17-882E-4114-8CBE-04429F99FCB2}">
      <dgm:prSet/>
      <dgm:spPr/>
      <dgm:t>
        <a:bodyPr/>
        <a:lstStyle/>
        <a:p>
          <a:endParaRPr lang="fr-FR"/>
        </a:p>
      </dgm:t>
    </dgm:pt>
    <dgm:pt modelId="{A157AD45-25C0-4358-BCF4-A6861372163C}">
      <dgm:prSet phldrT="[Texte]"/>
      <dgm:spPr>
        <a:solidFill>
          <a:srgbClr val="D4B868"/>
        </a:solidFill>
      </dgm:spPr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Quelles sont les principales options stratégiques pour les entreprises ?</a:t>
          </a:r>
          <a:endParaRPr lang="fr-FR" dirty="0">
            <a:solidFill>
              <a:schemeClr val="tx2"/>
            </a:solidFill>
          </a:endParaRPr>
        </a:p>
      </dgm:t>
    </dgm:pt>
    <dgm:pt modelId="{424A8B92-544A-484F-8D5B-7B9A5C7FA5EE}" type="parTrans" cxnId="{AAF2A34C-7AAA-41BC-A68D-D0952034CFF7}">
      <dgm:prSet/>
      <dgm:spPr/>
      <dgm:t>
        <a:bodyPr/>
        <a:lstStyle/>
        <a:p>
          <a:endParaRPr lang="fr-FR"/>
        </a:p>
      </dgm:t>
    </dgm:pt>
    <dgm:pt modelId="{9887BD82-9A1B-4458-997E-18C450734627}" type="sibTrans" cxnId="{AAF2A34C-7AAA-41BC-A68D-D0952034CFF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10064B5-65F4-45D3-8339-418A5722E458}">
      <dgm:prSet phldrT="[Texte]"/>
      <dgm:spPr/>
      <dgm:t>
        <a:bodyPr/>
        <a:lstStyle/>
        <a:p>
          <a:r>
            <a:rPr lang="fr-FR" dirty="0" smtClean="0"/>
            <a:t>Piloter…</a:t>
          </a:r>
          <a:endParaRPr lang="fr-FR" dirty="0"/>
        </a:p>
      </dgm:t>
    </dgm:pt>
    <dgm:pt modelId="{B9C83A91-506F-40C7-9D1E-7AD707DD17D0}" type="parTrans" cxnId="{A4CF0352-8F12-49CE-905D-4EACAFCB8CCE}">
      <dgm:prSet/>
      <dgm:spPr/>
      <dgm:t>
        <a:bodyPr/>
        <a:lstStyle/>
        <a:p>
          <a:endParaRPr lang="fr-FR"/>
        </a:p>
      </dgm:t>
    </dgm:pt>
    <dgm:pt modelId="{15914F03-B90F-459A-A86F-EE837305B9F8}" type="sibTrans" cxnId="{A4CF0352-8F12-49CE-905D-4EACAFCB8CCE}">
      <dgm:prSet/>
      <dgm:spPr/>
      <dgm:t>
        <a:bodyPr/>
        <a:lstStyle/>
        <a:p>
          <a:endParaRPr lang="fr-FR"/>
        </a:p>
      </dgm:t>
    </dgm:pt>
    <dgm:pt modelId="{6A33AC2C-CF27-478C-9EAB-35678DE5E5D9}">
      <dgm:prSet phldrT="[Texte]"/>
      <dgm:spPr/>
      <dgm:t>
        <a:bodyPr/>
        <a:lstStyle/>
        <a:p>
          <a:r>
            <a:rPr lang="fr-FR" dirty="0" smtClean="0"/>
            <a:t>Sur quoi portent les décisions et comment sont-elles prises ?</a:t>
          </a:r>
          <a:endParaRPr lang="fr-FR" dirty="0"/>
        </a:p>
      </dgm:t>
    </dgm:pt>
    <dgm:pt modelId="{A960F467-4C69-4C5F-BFC7-C759DB6B9544}" type="parTrans" cxnId="{2EDAC4A1-F417-4B63-9E56-28E9E722B624}">
      <dgm:prSet/>
      <dgm:spPr/>
      <dgm:t>
        <a:bodyPr/>
        <a:lstStyle/>
        <a:p>
          <a:endParaRPr lang="fr-FR"/>
        </a:p>
      </dgm:t>
    </dgm:pt>
    <dgm:pt modelId="{25257A85-86A4-4921-9903-CA1D8DB59E04}" type="sibTrans" cxnId="{2EDAC4A1-F417-4B63-9E56-28E9E722B624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13AC583-365E-499E-9D90-36FABD0C49B2}">
      <dgm:prSet phldrT="[Texte]"/>
      <dgm:spPr/>
      <dgm:t>
        <a:bodyPr/>
        <a:lstStyle/>
        <a:p>
          <a:r>
            <a:rPr lang="fr-FR" dirty="0" smtClean="0"/>
            <a:t>Décider…</a:t>
          </a:r>
          <a:endParaRPr lang="fr-FR" dirty="0"/>
        </a:p>
      </dgm:t>
    </dgm:pt>
    <dgm:pt modelId="{63D854C7-C10D-4912-B7B7-23B0D74EB3CF}" type="parTrans" cxnId="{18FA7847-CA0B-49E2-922A-73BE97DA9265}">
      <dgm:prSet/>
      <dgm:spPr/>
      <dgm:t>
        <a:bodyPr/>
        <a:lstStyle/>
        <a:p>
          <a:endParaRPr lang="fr-FR"/>
        </a:p>
      </dgm:t>
    </dgm:pt>
    <dgm:pt modelId="{98E9BE91-4AAC-4D01-8194-EF1E3F39131D}" type="sibTrans" cxnId="{18FA7847-CA0B-49E2-922A-73BE97DA9265}">
      <dgm:prSet/>
      <dgm:spPr/>
      <dgm:t>
        <a:bodyPr/>
        <a:lstStyle/>
        <a:p>
          <a:endParaRPr lang="fr-FR"/>
        </a:p>
      </dgm:t>
    </dgm:pt>
    <dgm:pt modelId="{2BAE3634-4143-46C5-B6E4-09312E867C98}" type="pres">
      <dgm:prSet presAssocID="{DC71E369-9B28-46C7-AAA4-7F833C34C6C5}" presName="Name0" presStyleCnt="0">
        <dgm:presLayoutVars>
          <dgm:chMax/>
          <dgm:chPref/>
          <dgm:dir/>
          <dgm:animLvl val="lvl"/>
        </dgm:presLayoutVars>
      </dgm:prSet>
      <dgm:spPr/>
    </dgm:pt>
    <dgm:pt modelId="{52C7E9B5-186C-4A52-8DEC-0707DF8DA447}" type="pres">
      <dgm:prSet presAssocID="{8F4B5177-F57C-4812-A719-E16B6F011E66}" presName="composite" presStyleCnt="0"/>
      <dgm:spPr/>
    </dgm:pt>
    <dgm:pt modelId="{6DC890B6-FC45-445C-B6C4-FF79B70C1EB0}" type="pres">
      <dgm:prSet presAssocID="{8F4B5177-F57C-4812-A719-E16B6F011E6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B233EC-E2A8-4A86-952C-31785A46C209}" type="pres">
      <dgm:prSet presAssocID="{8F4B5177-F57C-4812-A719-E16B6F011E6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FE7D98C-75A2-4948-86D0-65C4AC922A23}" type="pres">
      <dgm:prSet presAssocID="{8F4B5177-F57C-4812-A719-E16B6F011E66}" presName="BalanceSpacing" presStyleCnt="0"/>
      <dgm:spPr/>
    </dgm:pt>
    <dgm:pt modelId="{1EE1A4FC-75D0-499E-BA96-B4ADA505F045}" type="pres">
      <dgm:prSet presAssocID="{8F4B5177-F57C-4812-A719-E16B6F011E66}" presName="BalanceSpacing1" presStyleCnt="0"/>
      <dgm:spPr/>
    </dgm:pt>
    <dgm:pt modelId="{730C1837-F79E-4718-A5C2-D446216092F5}" type="pres">
      <dgm:prSet presAssocID="{55DAB110-9C34-409A-98D8-E215EC74C3F1}" presName="Accent1Text" presStyleLbl="node1" presStyleIdx="1" presStyleCnt="6"/>
      <dgm:spPr/>
    </dgm:pt>
    <dgm:pt modelId="{3F19BC11-714F-4570-ADE7-C05CBD55F83B}" type="pres">
      <dgm:prSet presAssocID="{55DAB110-9C34-409A-98D8-E215EC74C3F1}" presName="spaceBetweenRectangles" presStyleCnt="0"/>
      <dgm:spPr/>
    </dgm:pt>
    <dgm:pt modelId="{D5949973-C62E-4212-AF6A-E0A64F9142EB}" type="pres">
      <dgm:prSet presAssocID="{A157AD45-25C0-4358-BCF4-A6861372163C}" presName="composite" presStyleCnt="0"/>
      <dgm:spPr/>
    </dgm:pt>
    <dgm:pt modelId="{D45DAC6C-49DD-4B68-AD3A-C107B24BC193}" type="pres">
      <dgm:prSet presAssocID="{A157AD45-25C0-4358-BCF4-A6861372163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02DEF1-3DFD-4C92-BABC-FFEFCD719547}" type="pres">
      <dgm:prSet presAssocID="{A157AD45-25C0-4358-BCF4-A6861372163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3AAD6CC-A856-46C0-9F71-6E463965E355}" type="pres">
      <dgm:prSet presAssocID="{A157AD45-25C0-4358-BCF4-A6861372163C}" presName="BalanceSpacing" presStyleCnt="0"/>
      <dgm:spPr/>
    </dgm:pt>
    <dgm:pt modelId="{853A3B13-374D-4AEE-B740-583DF16310E4}" type="pres">
      <dgm:prSet presAssocID="{A157AD45-25C0-4358-BCF4-A6861372163C}" presName="BalanceSpacing1" presStyleCnt="0"/>
      <dgm:spPr/>
    </dgm:pt>
    <dgm:pt modelId="{9F99B7A9-2C32-470D-92C3-1C7D7D8BA589}" type="pres">
      <dgm:prSet presAssocID="{9887BD82-9A1B-4458-997E-18C450734627}" presName="Accent1Text" presStyleLbl="node1" presStyleIdx="3" presStyleCnt="6"/>
      <dgm:spPr/>
    </dgm:pt>
    <dgm:pt modelId="{AD0A73C9-9237-459A-8F30-3ABEA345D222}" type="pres">
      <dgm:prSet presAssocID="{9887BD82-9A1B-4458-997E-18C450734627}" presName="spaceBetweenRectangles" presStyleCnt="0"/>
      <dgm:spPr/>
    </dgm:pt>
    <dgm:pt modelId="{243B1C3A-14D9-4C7D-8C95-1166A48F8514}" type="pres">
      <dgm:prSet presAssocID="{6A33AC2C-CF27-478C-9EAB-35678DE5E5D9}" presName="composite" presStyleCnt="0"/>
      <dgm:spPr/>
    </dgm:pt>
    <dgm:pt modelId="{7AFFCF9B-75C8-4DF1-8BC7-2567D502C9A3}" type="pres">
      <dgm:prSet presAssocID="{6A33AC2C-CF27-478C-9EAB-35678DE5E5D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D8D790-9403-41C5-B888-ACBBDE4FA030}" type="pres">
      <dgm:prSet presAssocID="{6A33AC2C-CF27-478C-9EAB-35678DE5E5D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079010A-A1EA-4C07-B396-2AA7A3D5B945}" type="pres">
      <dgm:prSet presAssocID="{6A33AC2C-CF27-478C-9EAB-35678DE5E5D9}" presName="BalanceSpacing" presStyleCnt="0"/>
      <dgm:spPr/>
    </dgm:pt>
    <dgm:pt modelId="{CE2AFC8F-FDE3-4793-A85F-7B7AE490F669}" type="pres">
      <dgm:prSet presAssocID="{6A33AC2C-CF27-478C-9EAB-35678DE5E5D9}" presName="BalanceSpacing1" presStyleCnt="0"/>
      <dgm:spPr/>
    </dgm:pt>
    <dgm:pt modelId="{25225F06-BEC6-4667-8C96-F3CBFEEBB75C}" type="pres">
      <dgm:prSet presAssocID="{25257A85-86A4-4921-9903-CA1D8DB59E04}" presName="Accent1Text" presStyleLbl="node1" presStyleIdx="5" presStyleCnt="6"/>
      <dgm:spPr/>
    </dgm:pt>
  </dgm:ptLst>
  <dgm:cxnLst>
    <dgm:cxn modelId="{A45B1809-ED4E-4FF7-A7B5-A9F997B2C5AB}" type="presOf" srcId="{9887BD82-9A1B-4458-997E-18C450734627}" destId="{9F99B7A9-2C32-470D-92C3-1C7D7D8BA589}" srcOrd="0" destOrd="0" presId="urn:microsoft.com/office/officeart/2008/layout/AlternatingHexagons"/>
    <dgm:cxn modelId="{AAF2A34C-7AAA-41BC-A68D-D0952034CFF7}" srcId="{DC71E369-9B28-46C7-AAA4-7F833C34C6C5}" destId="{A157AD45-25C0-4358-BCF4-A6861372163C}" srcOrd="1" destOrd="0" parTransId="{424A8B92-544A-484F-8D5B-7B9A5C7FA5EE}" sibTransId="{9887BD82-9A1B-4458-997E-18C450734627}"/>
    <dgm:cxn modelId="{A326EEDB-04BF-43B9-A3D7-5551E9654BA7}" srcId="{DC71E369-9B28-46C7-AAA4-7F833C34C6C5}" destId="{8F4B5177-F57C-4812-A719-E16B6F011E66}" srcOrd="0" destOrd="0" parTransId="{D5B4AFEE-EE20-421D-B990-2BA08654874F}" sibTransId="{55DAB110-9C34-409A-98D8-E215EC74C3F1}"/>
    <dgm:cxn modelId="{2EDAC4A1-F417-4B63-9E56-28E9E722B624}" srcId="{DC71E369-9B28-46C7-AAA4-7F833C34C6C5}" destId="{6A33AC2C-CF27-478C-9EAB-35678DE5E5D9}" srcOrd="2" destOrd="0" parTransId="{A960F467-4C69-4C5F-BFC7-C759DB6B9544}" sibTransId="{25257A85-86A4-4921-9903-CA1D8DB59E04}"/>
    <dgm:cxn modelId="{25252D28-C0B5-437B-B841-ABA7E7FF98B7}" type="presOf" srcId="{A157AD45-25C0-4358-BCF4-A6861372163C}" destId="{D45DAC6C-49DD-4B68-AD3A-C107B24BC193}" srcOrd="0" destOrd="0" presId="urn:microsoft.com/office/officeart/2008/layout/AlternatingHexagons"/>
    <dgm:cxn modelId="{E7FECC0C-CF98-4E23-BBAE-37048D4C4795}" type="presOf" srcId="{8F4B5177-F57C-4812-A719-E16B6F011E66}" destId="{6DC890B6-FC45-445C-B6C4-FF79B70C1EB0}" srcOrd="0" destOrd="0" presId="urn:microsoft.com/office/officeart/2008/layout/AlternatingHexagons"/>
    <dgm:cxn modelId="{A4CF0352-8F12-49CE-905D-4EACAFCB8CCE}" srcId="{A157AD45-25C0-4358-BCF4-A6861372163C}" destId="{310064B5-65F4-45D3-8339-418A5722E458}" srcOrd="0" destOrd="0" parTransId="{B9C83A91-506F-40C7-9D1E-7AD707DD17D0}" sibTransId="{15914F03-B90F-459A-A86F-EE837305B9F8}"/>
    <dgm:cxn modelId="{235A14C5-E9F0-4DBB-9B24-144EF33B994B}" type="presOf" srcId="{6A33AC2C-CF27-478C-9EAB-35678DE5E5D9}" destId="{7AFFCF9B-75C8-4DF1-8BC7-2567D502C9A3}" srcOrd="0" destOrd="0" presId="urn:microsoft.com/office/officeart/2008/layout/AlternatingHexagons"/>
    <dgm:cxn modelId="{3B7E210E-403F-4001-AE5A-98D359F70CBF}" type="presOf" srcId="{55DAB110-9C34-409A-98D8-E215EC74C3F1}" destId="{730C1837-F79E-4718-A5C2-D446216092F5}" srcOrd="0" destOrd="0" presId="urn:microsoft.com/office/officeart/2008/layout/AlternatingHexagons"/>
    <dgm:cxn modelId="{9953F9D2-77AC-4DE4-9F21-29EA5494DE3F}" type="presOf" srcId="{310064B5-65F4-45D3-8339-418A5722E458}" destId="{C202DEF1-3DFD-4C92-BABC-FFEFCD719547}" srcOrd="0" destOrd="0" presId="urn:microsoft.com/office/officeart/2008/layout/AlternatingHexagons"/>
    <dgm:cxn modelId="{858B8114-5F0C-4F0A-8267-D567B38BDF0B}" type="presOf" srcId="{DC71E369-9B28-46C7-AAA4-7F833C34C6C5}" destId="{2BAE3634-4143-46C5-B6E4-09312E867C98}" srcOrd="0" destOrd="0" presId="urn:microsoft.com/office/officeart/2008/layout/AlternatingHexagons"/>
    <dgm:cxn modelId="{24F1659F-E173-47CB-9B13-4A21D1C6F748}" type="presOf" srcId="{313AC583-365E-499E-9D90-36FABD0C49B2}" destId="{BCD8D790-9403-41C5-B888-ACBBDE4FA030}" srcOrd="0" destOrd="0" presId="urn:microsoft.com/office/officeart/2008/layout/AlternatingHexagons"/>
    <dgm:cxn modelId="{36498993-020D-4A8B-A898-FFAC5456A145}" type="presOf" srcId="{25257A85-86A4-4921-9903-CA1D8DB59E04}" destId="{25225F06-BEC6-4667-8C96-F3CBFEEBB75C}" srcOrd="0" destOrd="0" presId="urn:microsoft.com/office/officeart/2008/layout/AlternatingHexagons"/>
    <dgm:cxn modelId="{11466D17-882E-4114-8CBE-04429F99FCB2}" srcId="{8F4B5177-F57C-4812-A719-E16B6F011E66}" destId="{C7927FD2-E791-4EC0-B33E-20A360F0A636}" srcOrd="0" destOrd="0" parTransId="{D4FA25DF-F7A4-4E34-A4CA-3C5338F08865}" sibTransId="{0A35FC24-8774-4B4C-9A9A-7F475CC18CFD}"/>
    <dgm:cxn modelId="{907E0BBD-8E67-4F19-A077-B8DB4E249FB6}" type="presOf" srcId="{C7927FD2-E791-4EC0-B33E-20A360F0A636}" destId="{31B233EC-E2A8-4A86-952C-31785A46C209}" srcOrd="0" destOrd="0" presId="urn:microsoft.com/office/officeart/2008/layout/AlternatingHexagons"/>
    <dgm:cxn modelId="{18FA7847-CA0B-49E2-922A-73BE97DA9265}" srcId="{6A33AC2C-CF27-478C-9EAB-35678DE5E5D9}" destId="{313AC583-365E-499E-9D90-36FABD0C49B2}" srcOrd="0" destOrd="0" parTransId="{63D854C7-C10D-4912-B7B7-23B0D74EB3CF}" sibTransId="{98E9BE91-4AAC-4D01-8194-EF1E3F39131D}"/>
    <dgm:cxn modelId="{0CDB2095-7540-4535-A716-DA82B899AC2D}" type="presParOf" srcId="{2BAE3634-4143-46C5-B6E4-09312E867C98}" destId="{52C7E9B5-186C-4A52-8DEC-0707DF8DA447}" srcOrd="0" destOrd="0" presId="urn:microsoft.com/office/officeart/2008/layout/AlternatingHexagons"/>
    <dgm:cxn modelId="{49EF10BA-5D3F-41CB-8568-7F1E6C3EC371}" type="presParOf" srcId="{52C7E9B5-186C-4A52-8DEC-0707DF8DA447}" destId="{6DC890B6-FC45-445C-B6C4-FF79B70C1EB0}" srcOrd="0" destOrd="0" presId="urn:microsoft.com/office/officeart/2008/layout/AlternatingHexagons"/>
    <dgm:cxn modelId="{3CE99B78-CF03-45C6-8B14-9B85EF61B8AF}" type="presParOf" srcId="{52C7E9B5-186C-4A52-8DEC-0707DF8DA447}" destId="{31B233EC-E2A8-4A86-952C-31785A46C209}" srcOrd="1" destOrd="0" presId="urn:microsoft.com/office/officeart/2008/layout/AlternatingHexagons"/>
    <dgm:cxn modelId="{F3680D09-E0CB-4261-A81C-605395E2CB11}" type="presParOf" srcId="{52C7E9B5-186C-4A52-8DEC-0707DF8DA447}" destId="{4FE7D98C-75A2-4948-86D0-65C4AC922A23}" srcOrd="2" destOrd="0" presId="urn:microsoft.com/office/officeart/2008/layout/AlternatingHexagons"/>
    <dgm:cxn modelId="{740AF1A4-8F61-4714-ABBF-1AD0C67ED671}" type="presParOf" srcId="{52C7E9B5-186C-4A52-8DEC-0707DF8DA447}" destId="{1EE1A4FC-75D0-499E-BA96-B4ADA505F045}" srcOrd="3" destOrd="0" presId="urn:microsoft.com/office/officeart/2008/layout/AlternatingHexagons"/>
    <dgm:cxn modelId="{EB84E396-4EFC-4428-937F-142927442AAC}" type="presParOf" srcId="{52C7E9B5-186C-4A52-8DEC-0707DF8DA447}" destId="{730C1837-F79E-4718-A5C2-D446216092F5}" srcOrd="4" destOrd="0" presId="urn:microsoft.com/office/officeart/2008/layout/AlternatingHexagons"/>
    <dgm:cxn modelId="{4DE68857-4D70-4F7F-9C25-0F69B7C2A318}" type="presParOf" srcId="{2BAE3634-4143-46C5-B6E4-09312E867C98}" destId="{3F19BC11-714F-4570-ADE7-C05CBD55F83B}" srcOrd="1" destOrd="0" presId="urn:microsoft.com/office/officeart/2008/layout/AlternatingHexagons"/>
    <dgm:cxn modelId="{70D72B13-2578-4E9B-8848-E9656D5CCBE2}" type="presParOf" srcId="{2BAE3634-4143-46C5-B6E4-09312E867C98}" destId="{D5949973-C62E-4212-AF6A-E0A64F9142EB}" srcOrd="2" destOrd="0" presId="urn:microsoft.com/office/officeart/2008/layout/AlternatingHexagons"/>
    <dgm:cxn modelId="{08FAF776-1170-4862-A517-EFA7809365F4}" type="presParOf" srcId="{D5949973-C62E-4212-AF6A-E0A64F9142EB}" destId="{D45DAC6C-49DD-4B68-AD3A-C107B24BC193}" srcOrd="0" destOrd="0" presId="urn:microsoft.com/office/officeart/2008/layout/AlternatingHexagons"/>
    <dgm:cxn modelId="{264E1FC4-3C1D-4BFA-A318-7CEA5AECCB57}" type="presParOf" srcId="{D5949973-C62E-4212-AF6A-E0A64F9142EB}" destId="{C202DEF1-3DFD-4C92-BABC-FFEFCD719547}" srcOrd="1" destOrd="0" presId="urn:microsoft.com/office/officeart/2008/layout/AlternatingHexagons"/>
    <dgm:cxn modelId="{F8B47683-8F2A-47C2-866D-0479FFACACD6}" type="presParOf" srcId="{D5949973-C62E-4212-AF6A-E0A64F9142EB}" destId="{D3AAD6CC-A856-46C0-9F71-6E463965E355}" srcOrd="2" destOrd="0" presId="urn:microsoft.com/office/officeart/2008/layout/AlternatingHexagons"/>
    <dgm:cxn modelId="{44987A37-E544-455F-8404-C70D28DF593F}" type="presParOf" srcId="{D5949973-C62E-4212-AF6A-E0A64F9142EB}" destId="{853A3B13-374D-4AEE-B740-583DF16310E4}" srcOrd="3" destOrd="0" presId="urn:microsoft.com/office/officeart/2008/layout/AlternatingHexagons"/>
    <dgm:cxn modelId="{9B2CE233-B0D3-477E-AA3E-1D3BA1E06354}" type="presParOf" srcId="{D5949973-C62E-4212-AF6A-E0A64F9142EB}" destId="{9F99B7A9-2C32-470D-92C3-1C7D7D8BA589}" srcOrd="4" destOrd="0" presId="urn:microsoft.com/office/officeart/2008/layout/AlternatingHexagons"/>
    <dgm:cxn modelId="{3D925A87-FF3D-445B-A754-259D4BDAB089}" type="presParOf" srcId="{2BAE3634-4143-46C5-B6E4-09312E867C98}" destId="{AD0A73C9-9237-459A-8F30-3ABEA345D222}" srcOrd="3" destOrd="0" presId="urn:microsoft.com/office/officeart/2008/layout/AlternatingHexagons"/>
    <dgm:cxn modelId="{44CA4C99-8960-41CF-9103-41EC24D78EA9}" type="presParOf" srcId="{2BAE3634-4143-46C5-B6E4-09312E867C98}" destId="{243B1C3A-14D9-4C7D-8C95-1166A48F8514}" srcOrd="4" destOrd="0" presId="urn:microsoft.com/office/officeart/2008/layout/AlternatingHexagons"/>
    <dgm:cxn modelId="{2C5CC5EC-1FAA-49E0-B0B0-970C3163CE20}" type="presParOf" srcId="{243B1C3A-14D9-4C7D-8C95-1166A48F8514}" destId="{7AFFCF9B-75C8-4DF1-8BC7-2567D502C9A3}" srcOrd="0" destOrd="0" presId="urn:microsoft.com/office/officeart/2008/layout/AlternatingHexagons"/>
    <dgm:cxn modelId="{E9DA904D-27B3-4738-8FA9-656E8D512C66}" type="presParOf" srcId="{243B1C3A-14D9-4C7D-8C95-1166A48F8514}" destId="{BCD8D790-9403-41C5-B888-ACBBDE4FA030}" srcOrd="1" destOrd="0" presId="urn:microsoft.com/office/officeart/2008/layout/AlternatingHexagons"/>
    <dgm:cxn modelId="{1EFF76FE-4031-45C7-B9CB-C2C0BBD7F520}" type="presParOf" srcId="{243B1C3A-14D9-4C7D-8C95-1166A48F8514}" destId="{C079010A-A1EA-4C07-B396-2AA7A3D5B945}" srcOrd="2" destOrd="0" presId="urn:microsoft.com/office/officeart/2008/layout/AlternatingHexagons"/>
    <dgm:cxn modelId="{74929BDA-E156-4111-B18A-6DB743B03A8D}" type="presParOf" srcId="{243B1C3A-14D9-4C7D-8C95-1166A48F8514}" destId="{CE2AFC8F-FDE3-4793-A85F-7B7AE490F669}" srcOrd="3" destOrd="0" presId="urn:microsoft.com/office/officeart/2008/layout/AlternatingHexagons"/>
    <dgm:cxn modelId="{094E60D6-5246-4D5B-A9E5-17BB6F337F5A}" type="presParOf" srcId="{243B1C3A-14D9-4C7D-8C95-1166A48F8514}" destId="{25225F06-BEC6-4667-8C96-F3CBFEEBB75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3B45C7-1EC0-4B11-94C9-9E4F1A16D445}" type="doc">
      <dgm:prSet loTypeId="urn:microsoft.com/office/officeart/2008/layout/AlternatingHexagons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F32C7C4B-A4F3-48C9-B892-EEFF6320B8E0}">
      <dgm:prSet phldrT="[Texte]"/>
      <dgm:spPr/>
      <dgm:t>
        <a:bodyPr/>
        <a:lstStyle/>
        <a:p>
          <a:r>
            <a:rPr lang="fr-FR" dirty="0" smtClean="0"/>
            <a:t>Observer le réel</a:t>
          </a:r>
          <a:endParaRPr lang="fr-FR" dirty="0"/>
        </a:p>
      </dgm:t>
    </dgm:pt>
    <dgm:pt modelId="{630435A1-AA18-43B7-AC48-200925A4834D}" type="parTrans" cxnId="{2322925C-59BD-477D-A182-816FD4F2D86C}">
      <dgm:prSet/>
      <dgm:spPr/>
      <dgm:t>
        <a:bodyPr/>
        <a:lstStyle/>
        <a:p>
          <a:endParaRPr lang="fr-FR"/>
        </a:p>
      </dgm:t>
    </dgm:pt>
    <dgm:pt modelId="{0F39FD93-8EB0-486F-89B7-4D81B79CD94C}" type="sibTrans" cxnId="{2322925C-59BD-477D-A182-816FD4F2D86C}">
      <dgm:prSet/>
      <dgm:spPr/>
      <dgm:t>
        <a:bodyPr/>
        <a:lstStyle/>
        <a:p>
          <a:r>
            <a:rPr lang="fr-FR" dirty="0" smtClean="0"/>
            <a:t>Faire</a:t>
          </a:r>
          <a:endParaRPr lang="fr-FR" dirty="0"/>
        </a:p>
      </dgm:t>
    </dgm:pt>
    <dgm:pt modelId="{D6EA6DAA-ECFF-4530-9ABC-96CC06E64258}">
      <dgm:prSet phldrT="[Texte]"/>
      <dgm:spPr/>
      <dgm:t>
        <a:bodyPr/>
        <a:lstStyle/>
        <a:p>
          <a:r>
            <a:rPr lang="fr-FR" dirty="0" smtClean="0"/>
            <a:t>Du concret…</a:t>
          </a:r>
          <a:endParaRPr lang="fr-FR" dirty="0"/>
        </a:p>
      </dgm:t>
    </dgm:pt>
    <dgm:pt modelId="{43DC0DA3-F6BA-4C8E-A079-D40F6C59B303}" type="parTrans" cxnId="{1AA8D9C8-A1AA-4304-9E38-3F75A7667758}">
      <dgm:prSet/>
      <dgm:spPr/>
      <dgm:t>
        <a:bodyPr/>
        <a:lstStyle/>
        <a:p>
          <a:endParaRPr lang="fr-FR"/>
        </a:p>
      </dgm:t>
    </dgm:pt>
    <dgm:pt modelId="{56DBA102-955D-45E5-924D-562E89B78F80}" type="sibTrans" cxnId="{1AA8D9C8-A1AA-4304-9E38-3F75A7667758}">
      <dgm:prSet/>
      <dgm:spPr/>
      <dgm:t>
        <a:bodyPr/>
        <a:lstStyle/>
        <a:p>
          <a:endParaRPr lang="fr-FR"/>
        </a:p>
      </dgm:t>
    </dgm:pt>
    <dgm:pt modelId="{6F896353-D521-4F8E-9744-2B323A2FDDF4}">
      <dgm:prSet phldrT="[Texte]" custT="1"/>
      <dgm:spPr/>
      <dgm:t>
        <a:bodyPr/>
        <a:lstStyle/>
        <a:p>
          <a:r>
            <a:rPr lang="fr-FR" sz="1900" dirty="0" smtClean="0"/>
            <a:t>Simuler</a:t>
          </a:r>
          <a:endParaRPr lang="fr-FR" sz="1900" dirty="0"/>
        </a:p>
      </dgm:t>
    </dgm:pt>
    <dgm:pt modelId="{5C10B62D-6504-4237-9CD1-5336EAAE4462}" type="parTrans" cxnId="{CF9D78ED-9BEA-47EB-B538-629D3F20D6C4}">
      <dgm:prSet/>
      <dgm:spPr/>
      <dgm:t>
        <a:bodyPr/>
        <a:lstStyle/>
        <a:p>
          <a:endParaRPr lang="fr-FR"/>
        </a:p>
      </dgm:t>
    </dgm:pt>
    <dgm:pt modelId="{0EB19AEA-357C-45E6-A80F-8F0146DF90D3}" type="sibTrans" cxnId="{CF9D78ED-9BEA-47EB-B538-629D3F20D6C4}">
      <dgm:prSet/>
      <dgm:spPr/>
      <dgm:t>
        <a:bodyPr/>
        <a:lstStyle/>
        <a:p>
          <a:r>
            <a:rPr lang="fr-FR" dirty="0" smtClean="0"/>
            <a:t>Jouer</a:t>
          </a:r>
          <a:endParaRPr lang="fr-FR" dirty="0"/>
        </a:p>
      </dgm:t>
    </dgm:pt>
    <dgm:pt modelId="{6F257AE8-999F-4B87-BAD3-FEBF12A5CA85}">
      <dgm:prSet phldrT="[Texte]"/>
      <dgm:spPr/>
      <dgm:t>
        <a:bodyPr/>
        <a:lstStyle/>
        <a:p>
          <a:r>
            <a:rPr lang="fr-FR" dirty="0" smtClean="0"/>
            <a:t>Des outils informatiques</a:t>
          </a:r>
          <a:endParaRPr lang="fr-FR" dirty="0"/>
        </a:p>
      </dgm:t>
    </dgm:pt>
    <dgm:pt modelId="{E5384C82-1B98-48FD-84E9-AC792F7431BD}" type="parTrans" cxnId="{5CBA7E37-7452-443F-8653-28E0D0CB19FE}">
      <dgm:prSet/>
      <dgm:spPr/>
      <dgm:t>
        <a:bodyPr/>
        <a:lstStyle/>
        <a:p>
          <a:endParaRPr lang="fr-FR"/>
        </a:p>
      </dgm:t>
    </dgm:pt>
    <dgm:pt modelId="{B7DD0ED4-6503-48EC-ABC0-CD0F44D8C208}" type="sibTrans" cxnId="{5CBA7E37-7452-443F-8653-28E0D0CB19FE}">
      <dgm:prSet/>
      <dgm:spPr/>
      <dgm:t>
        <a:bodyPr/>
        <a:lstStyle/>
        <a:p>
          <a:endParaRPr lang="fr-FR"/>
        </a:p>
      </dgm:t>
    </dgm:pt>
    <dgm:pt modelId="{F749E3FF-99FF-4196-990E-52149C1CC220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0220073E-A2E4-48D7-A933-7544B0937A96}" type="parTrans" cxnId="{F089AB33-37BB-4F75-A8A7-592A956E1177}">
      <dgm:prSet/>
      <dgm:spPr/>
      <dgm:t>
        <a:bodyPr/>
        <a:lstStyle/>
        <a:p>
          <a:endParaRPr lang="fr-FR"/>
        </a:p>
      </dgm:t>
    </dgm:pt>
    <dgm:pt modelId="{338C44E4-98CD-4F8C-953D-184AC896B841}" type="sibTrans" cxnId="{F089AB33-37BB-4F75-A8A7-592A956E117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CFE4211-5755-4DD5-A744-041D67D04291}">
      <dgm:prSet phldrT="[Texte]"/>
      <dgm:spPr/>
      <dgm:t>
        <a:bodyPr/>
        <a:lstStyle/>
        <a:p>
          <a:r>
            <a:rPr lang="fr-FR" dirty="0" smtClean="0"/>
            <a:t>Pour comprendre</a:t>
          </a:r>
          <a:endParaRPr lang="fr-FR" dirty="0"/>
        </a:p>
      </dgm:t>
    </dgm:pt>
    <dgm:pt modelId="{61496B38-B737-44F2-B967-209840502761}" type="parTrans" cxnId="{C4D9F8FC-9D3B-4FE8-925D-13EB7A53B1DC}">
      <dgm:prSet/>
      <dgm:spPr/>
      <dgm:t>
        <a:bodyPr/>
        <a:lstStyle/>
        <a:p>
          <a:endParaRPr lang="fr-FR"/>
        </a:p>
      </dgm:t>
    </dgm:pt>
    <dgm:pt modelId="{D3636946-1521-4075-B09A-8C1EFCB23628}" type="sibTrans" cxnId="{C4D9F8FC-9D3B-4FE8-925D-13EB7A53B1DC}">
      <dgm:prSet/>
      <dgm:spPr/>
      <dgm:t>
        <a:bodyPr/>
        <a:lstStyle/>
        <a:p>
          <a:endParaRPr lang="fr-FR"/>
        </a:p>
      </dgm:t>
    </dgm:pt>
    <dgm:pt modelId="{A329DE93-9968-42FA-AC3A-DF648D4F2EBC}">
      <dgm:prSet phldrT="[Texte]" custT="1"/>
      <dgm:spPr/>
      <dgm:t>
        <a:bodyPr lIns="0" tIns="0"/>
        <a:lstStyle/>
        <a:p>
          <a:r>
            <a:rPr lang="fr-FR" sz="1200" dirty="0" smtClean="0"/>
            <a:t>Se faire accompagner</a:t>
          </a:r>
          <a:endParaRPr lang="fr-FR" sz="1200" dirty="0"/>
        </a:p>
      </dgm:t>
    </dgm:pt>
    <dgm:pt modelId="{4DCF3101-D78B-4E02-B438-081C30E8CBFF}" type="sibTrans" cxnId="{FAB4EF12-150C-40CD-B5C2-3D0C49615C65}">
      <dgm:prSet/>
      <dgm:spPr/>
      <dgm:t>
        <a:bodyPr/>
        <a:lstStyle/>
        <a:p>
          <a:endParaRPr lang="fr-FR"/>
        </a:p>
      </dgm:t>
    </dgm:pt>
    <dgm:pt modelId="{59C183B4-9B44-4DB1-8405-74C5C2843B19}" type="parTrans" cxnId="{FAB4EF12-150C-40CD-B5C2-3D0C49615C65}">
      <dgm:prSet/>
      <dgm:spPr/>
      <dgm:t>
        <a:bodyPr/>
        <a:lstStyle/>
        <a:p>
          <a:endParaRPr lang="fr-FR"/>
        </a:p>
      </dgm:t>
    </dgm:pt>
    <dgm:pt modelId="{D78B443F-3628-47C2-89FD-F0ADF97F6E19}" type="pres">
      <dgm:prSet presAssocID="{353B45C7-1EC0-4B11-94C9-9E4F1A16D445}" presName="Name0" presStyleCnt="0">
        <dgm:presLayoutVars>
          <dgm:chMax/>
          <dgm:chPref/>
          <dgm:dir/>
          <dgm:animLvl val="lvl"/>
        </dgm:presLayoutVars>
      </dgm:prSet>
      <dgm:spPr/>
    </dgm:pt>
    <dgm:pt modelId="{C9003C95-B123-4551-9F87-360EB94491B4}" type="pres">
      <dgm:prSet presAssocID="{F32C7C4B-A4F3-48C9-B892-EEFF6320B8E0}" presName="composite" presStyleCnt="0"/>
      <dgm:spPr/>
    </dgm:pt>
    <dgm:pt modelId="{8CAED2B4-6FC2-464D-BDC1-7FF7D68F2655}" type="pres">
      <dgm:prSet presAssocID="{F32C7C4B-A4F3-48C9-B892-EEFF6320B8E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960F58-C314-486A-B7E7-6A13BD13E505}" type="pres">
      <dgm:prSet presAssocID="{F32C7C4B-A4F3-48C9-B892-EEFF6320B8E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8CB671-5562-4185-BA5B-BD404ACAEAB7}" type="pres">
      <dgm:prSet presAssocID="{F32C7C4B-A4F3-48C9-B892-EEFF6320B8E0}" presName="BalanceSpacing" presStyleCnt="0"/>
      <dgm:spPr/>
    </dgm:pt>
    <dgm:pt modelId="{1F33E8C1-4277-4C1C-858D-EB212A7C7DE7}" type="pres">
      <dgm:prSet presAssocID="{F32C7C4B-A4F3-48C9-B892-EEFF6320B8E0}" presName="BalanceSpacing1" presStyleCnt="0"/>
      <dgm:spPr/>
    </dgm:pt>
    <dgm:pt modelId="{0720CD91-BCE5-4FA1-9B0F-888A2B8EB57D}" type="pres">
      <dgm:prSet presAssocID="{0F39FD93-8EB0-486F-89B7-4D81B79CD94C}" presName="Accent1Text" presStyleLbl="node1" presStyleIdx="1" presStyleCnt="8" custLinFactX="100000" custLinFactNeighborX="166111" custLinFactNeighborY="86213"/>
      <dgm:spPr/>
    </dgm:pt>
    <dgm:pt modelId="{7EDC9048-55AE-4F66-9400-38354BF43622}" type="pres">
      <dgm:prSet presAssocID="{0F39FD93-8EB0-486F-89B7-4D81B79CD94C}" presName="spaceBetweenRectangles" presStyleCnt="0"/>
      <dgm:spPr/>
    </dgm:pt>
    <dgm:pt modelId="{3D4BF452-F4F7-4877-92E9-BA10C3A79C17}" type="pres">
      <dgm:prSet presAssocID="{6F896353-D521-4F8E-9744-2B323A2FDDF4}" presName="composite" presStyleCnt="0"/>
      <dgm:spPr/>
    </dgm:pt>
    <dgm:pt modelId="{C00E7A54-70D2-4A75-BD92-5C1480725E46}" type="pres">
      <dgm:prSet presAssocID="{6F896353-D521-4F8E-9744-2B323A2FDDF4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E096C1-2AE2-4978-95C3-7B0EC7A9609E}" type="pres">
      <dgm:prSet presAssocID="{6F896353-D521-4F8E-9744-2B323A2FDDF4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5B85D3-EDD0-4466-B20C-868E9D994FB5}" type="pres">
      <dgm:prSet presAssocID="{6F896353-D521-4F8E-9744-2B323A2FDDF4}" presName="BalanceSpacing" presStyleCnt="0"/>
      <dgm:spPr/>
    </dgm:pt>
    <dgm:pt modelId="{22FFEC39-80BB-4658-85E3-7C83E0F86691}" type="pres">
      <dgm:prSet presAssocID="{6F896353-D521-4F8E-9744-2B323A2FDDF4}" presName="BalanceSpacing1" presStyleCnt="0"/>
      <dgm:spPr/>
    </dgm:pt>
    <dgm:pt modelId="{584B0626-5FF6-4079-9B59-C1A0CCCB828C}" type="pres">
      <dgm:prSet presAssocID="{0EB19AEA-357C-45E6-A80F-8F0146DF90D3}" presName="Accent1Text" presStyleLbl="node1" presStyleIdx="3" presStyleCnt="8"/>
      <dgm:spPr/>
    </dgm:pt>
    <dgm:pt modelId="{8FD4823F-EFFC-4E5A-B1EF-8DCD755AC024}" type="pres">
      <dgm:prSet presAssocID="{0EB19AEA-357C-45E6-A80F-8F0146DF90D3}" presName="spaceBetweenRectangles" presStyleCnt="0"/>
      <dgm:spPr/>
    </dgm:pt>
    <dgm:pt modelId="{7D9A0AF3-3A26-45B8-93C6-8BFA5D3881BF}" type="pres">
      <dgm:prSet presAssocID="{F749E3FF-99FF-4196-990E-52149C1CC220}" presName="composite" presStyleCnt="0"/>
      <dgm:spPr/>
    </dgm:pt>
    <dgm:pt modelId="{07AE8ECA-E1E9-4414-8706-CBBD42DDC509}" type="pres">
      <dgm:prSet presAssocID="{F749E3FF-99FF-4196-990E-52149C1CC220}" presName="Parent1" presStyleLbl="node1" presStyleIdx="4" presStyleCnt="8" custLinFactX="1547" custLinFactNeighborX="100000" custLinFactNeighborY="14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DFB0F-A7FD-4535-A05B-D8E05CC8F88C}" type="pres">
      <dgm:prSet presAssocID="{F749E3FF-99FF-4196-990E-52149C1CC220}" presName="Childtext1" presStyleLbl="revTx" presStyleIdx="2" presStyleCnt="4" custLinFactNeighborX="79015" custLinFactNeighborY="-1085">
        <dgm:presLayoutVars>
          <dgm:chMax val="0"/>
          <dgm:chPref val="0"/>
          <dgm:bulletEnabled val="1"/>
        </dgm:presLayoutVars>
      </dgm:prSet>
      <dgm:spPr/>
    </dgm:pt>
    <dgm:pt modelId="{B591F830-C251-4480-AC76-F1FAD4FC2844}" type="pres">
      <dgm:prSet presAssocID="{F749E3FF-99FF-4196-990E-52149C1CC220}" presName="BalanceSpacing" presStyleCnt="0"/>
      <dgm:spPr/>
    </dgm:pt>
    <dgm:pt modelId="{5304EB0A-4733-46E2-B107-122B6318C61D}" type="pres">
      <dgm:prSet presAssocID="{F749E3FF-99FF-4196-990E-52149C1CC220}" presName="BalanceSpacing1" presStyleCnt="0"/>
      <dgm:spPr/>
    </dgm:pt>
    <dgm:pt modelId="{05F4CFA3-40A2-417D-BD8B-8EA9C2CA582A}" type="pres">
      <dgm:prSet presAssocID="{338C44E4-98CD-4F8C-953D-184AC896B841}" presName="Accent1Text" presStyleLbl="node1" presStyleIdx="5" presStyleCnt="8"/>
      <dgm:spPr/>
    </dgm:pt>
    <dgm:pt modelId="{4D2ABC7C-62A2-49F4-BEAD-22DB55A84577}" type="pres">
      <dgm:prSet presAssocID="{338C44E4-98CD-4F8C-953D-184AC896B841}" presName="spaceBetweenRectangles" presStyleCnt="0"/>
      <dgm:spPr/>
    </dgm:pt>
    <dgm:pt modelId="{9B03342F-D765-4C4C-BF4E-A480AC4440AC}" type="pres">
      <dgm:prSet presAssocID="{A329DE93-9968-42FA-AC3A-DF648D4F2EBC}" presName="composite" presStyleCnt="0"/>
      <dgm:spPr/>
    </dgm:pt>
    <dgm:pt modelId="{89F02506-8E10-47DB-84FD-49422AB40CAE}" type="pres">
      <dgm:prSet presAssocID="{A329DE93-9968-42FA-AC3A-DF648D4F2EBC}" presName="Parent1" presStyleLbl="node1" presStyleIdx="6" presStyleCnt="8" custLinFactNeighborX="51253" custLinFactNeighborY="-82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9EB7AE-FB30-427F-99EF-711E1479CF92}" type="pres">
      <dgm:prSet presAssocID="{A329DE93-9968-42FA-AC3A-DF648D4F2EB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3CF2A4F-5353-4003-A098-4998E8283363}" type="pres">
      <dgm:prSet presAssocID="{A329DE93-9968-42FA-AC3A-DF648D4F2EBC}" presName="BalanceSpacing" presStyleCnt="0"/>
      <dgm:spPr/>
    </dgm:pt>
    <dgm:pt modelId="{53B6657C-CD8A-41BD-AC59-36DA49D86DF0}" type="pres">
      <dgm:prSet presAssocID="{A329DE93-9968-42FA-AC3A-DF648D4F2EBC}" presName="BalanceSpacing1" presStyleCnt="0"/>
      <dgm:spPr/>
    </dgm:pt>
    <dgm:pt modelId="{E1440C86-039D-4700-93F0-F5167FFC4D30}" type="pres">
      <dgm:prSet presAssocID="{4DCF3101-D78B-4E02-B438-081C30E8CBFF}" presName="Accent1Text" presStyleLbl="node1" presStyleIdx="7" presStyleCnt="8" custLinFactX="100000" custLinFactY="-70781" custLinFactNeighborX="107416" custLinFactNeighborY="-100000"/>
      <dgm:spPr/>
    </dgm:pt>
  </dgm:ptLst>
  <dgm:cxnLst>
    <dgm:cxn modelId="{B73A8FAE-FCEE-4C68-BD40-C4258236ADD6}" type="presOf" srcId="{6F257AE8-999F-4B87-BAD3-FEBF12A5CA85}" destId="{DFE096C1-2AE2-4978-95C3-7B0EC7A9609E}" srcOrd="0" destOrd="0" presId="urn:microsoft.com/office/officeart/2008/layout/AlternatingHexagons"/>
    <dgm:cxn modelId="{C4D9F8FC-9D3B-4FE8-925D-13EB7A53B1DC}" srcId="{F749E3FF-99FF-4196-990E-52149C1CC220}" destId="{8CFE4211-5755-4DD5-A744-041D67D04291}" srcOrd="0" destOrd="0" parTransId="{61496B38-B737-44F2-B967-209840502761}" sibTransId="{D3636946-1521-4075-B09A-8C1EFCB23628}"/>
    <dgm:cxn modelId="{66D5C565-C5F7-49B7-B086-5464B7C60971}" type="presOf" srcId="{4DCF3101-D78B-4E02-B438-081C30E8CBFF}" destId="{E1440C86-039D-4700-93F0-F5167FFC4D30}" srcOrd="0" destOrd="0" presId="urn:microsoft.com/office/officeart/2008/layout/AlternatingHexagons"/>
    <dgm:cxn modelId="{5CBA7E37-7452-443F-8653-28E0D0CB19FE}" srcId="{6F896353-D521-4F8E-9744-2B323A2FDDF4}" destId="{6F257AE8-999F-4B87-BAD3-FEBF12A5CA85}" srcOrd="0" destOrd="0" parTransId="{E5384C82-1B98-48FD-84E9-AC792F7431BD}" sibTransId="{B7DD0ED4-6503-48EC-ABC0-CD0F44D8C208}"/>
    <dgm:cxn modelId="{F089AB33-37BB-4F75-A8A7-592A956E1177}" srcId="{353B45C7-1EC0-4B11-94C9-9E4F1A16D445}" destId="{F749E3FF-99FF-4196-990E-52149C1CC220}" srcOrd="2" destOrd="0" parTransId="{0220073E-A2E4-48D7-A933-7544B0937A96}" sibTransId="{338C44E4-98CD-4F8C-953D-184AC896B841}"/>
    <dgm:cxn modelId="{5AAE21A9-0581-4AED-8DB8-6E89D80BB8D1}" type="presOf" srcId="{338C44E4-98CD-4F8C-953D-184AC896B841}" destId="{05F4CFA3-40A2-417D-BD8B-8EA9C2CA582A}" srcOrd="0" destOrd="0" presId="urn:microsoft.com/office/officeart/2008/layout/AlternatingHexagons"/>
    <dgm:cxn modelId="{588AAA29-0E4B-477D-AD90-EC8AA3068A93}" type="presOf" srcId="{353B45C7-1EC0-4B11-94C9-9E4F1A16D445}" destId="{D78B443F-3628-47C2-89FD-F0ADF97F6E19}" srcOrd="0" destOrd="0" presId="urn:microsoft.com/office/officeart/2008/layout/AlternatingHexagons"/>
    <dgm:cxn modelId="{F8DB11E6-022D-441A-842A-50D05292BB9F}" type="presOf" srcId="{0F39FD93-8EB0-486F-89B7-4D81B79CD94C}" destId="{0720CD91-BCE5-4FA1-9B0F-888A2B8EB57D}" srcOrd="0" destOrd="0" presId="urn:microsoft.com/office/officeart/2008/layout/AlternatingHexagons"/>
    <dgm:cxn modelId="{E3FA30EC-E3DC-4E96-BE5A-C54D1684982E}" type="presOf" srcId="{F32C7C4B-A4F3-48C9-B892-EEFF6320B8E0}" destId="{8CAED2B4-6FC2-464D-BDC1-7FF7D68F2655}" srcOrd="0" destOrd="0" presId="urn:microsoft.com/office/officeart/2008/layout/AlternatingHexagons"/>
    <dgm:cxn modelId="{720B3ABE-E877-4788-9EE1-F3173FC64EE3}" type="presOf" srcId="{6F896353-D521-4F8E-9744-2B323A2FDDF4}" destId="{C00E7A54-70D2-4A75-BD92-5C1480725E46}" srcOrd="0" destOrd="0" presId="urn:microsoft.com/office/officeart/2008/layout/AlternatingHexagons"/>
    <dgm:cxn modelId="{737174F3-8DB8-4418-ABC6-A3226C900F7E}" type="presOf" srcId="{D6EA6DAA-ECFF-4530-9ABC-96CC06E64258}" destId="{A3960F58-C314-486A-B7E7-6A13BD13E505}" srcOrd="0" destOrd="0" presId="urn:microsoft.com/office/officeart/2008/layout/AlternatingHexagons"/>
    <dgm:cxn modelId="{2E20A4E0-6E51-4B0F-99D7-EEE7CF5F6F55}" type="presOf" srcId="{8CFE4211-5755-4DD5-A744-041D67D04291}" destId="{2C8DFB0F-A7FD-4535-A05B-D8E05CC8F88C}" srcOrd="0" destOrd="0" presId="urn:microsoft.com/office/officeart/2008/layout/AlternatingHexagons"/>
    <dgm:cxn modelId="{94168590-4502-4A0B-BCDA-3B04D1923AC0}" type="presOf" srcId="{A329DE93-9968-42FA-AC3A-DF648D4F2EBC}" destId="{89F02506-8E10-47DB-84FD-49422AB40CAE}" srcOrd="0" destOrd="0" presId="urn:microsoft.com/office/officeart/2008/layout/AlternatingHexagons"/>
    <dgm:cxn modelId="{923DD7F8-7E9E-4542-BE46-0E4C616A1F5B}" type="presOf" srcId="{0EB19AEA-357C-45E6-A80F-8F0146DF90D3}" destId="{584B0626-5FF6-4079-9B59-C1A0CCCB828C}" srcOrd="0" destOrd="0" presId="urn:microsoft.com/office/officeart/2008/layout/AlternatingHexagons"/>
    <dgm:cxn modelId="{1AA8D9C8-A1AA-4304-9E38-3F75A7667758}" srcId="{F32C7C4B-A4F3-48C9-B892-EEFF6320B8E0}" destId="{D6EA6DAA-ECFF-4530-9ABC-96CC06E64258}" srcOrd="0" destOrd="0" parTransId="{43DC0DA3-F6BA-4C8E-A079-D40F6C59B303}" sibTransId="{56DBA102-955D-45E5-924D-562E89B78F80}"/>
    <dgm:cxn modelId="{2322925C-59BD-477D-A182-816FD4F2D86C}" srcId="{353B45C7-1EC0-4B11-94C9-9E4F1A16D445}" destId="{F32C7C4B-A4F3-48C9-B892-EEFF6320B8E0}" srcOrd="0" destOrd="0" parTransId="{630435A1-AA18-43B7-AC48-200925A4834D}" sibTransId="{0F39FD93-8EB0-486F-89B7-4D81B79CD94C}"/>
    <dgm:cxn modelId="{CF9D78ED-9BEA-47EB-B538-629D3F20D6C4}" srcId="{353B45C7-1EC0-4B11-94C9-9E4F1A16D445}" destId="{6F896353-D521-4F8E-9744-2B323A2FDDF4}" srcOrd="1" destOrd="0" parTransId="{5C10B62D-6504-4237-9CD1-5336EAAE4462}" sibTransId="{0EB19AEA-357C-45E6-A80F-8F0146DF90D3}"/>
    <dgm:cxn modelId="{F56D3FCB-E48C-4F41-8D35-FF8E0334D96E}" type="presOf" srcId="{F749E3FF-99FF-4196-990E-52149C1CC220}" destId="{07AE8ECA-E1E9-4414-8706-CBBD42DDC509}" srcOrd="0" destOrd="0" presId="urn:microsoft.com/office/officeart/2008/layout/AlternatingHexagons"/>
    <dgm:cxn modelId="{FAB4EF12-150C-40CD-B5C2-3D0C49615C65}" srcId="{353B45C7-1EC0-4B11-94C9-9E4F1A16D445}" destId="{A329DE93-9968-42FA-AC3A-DF648D4F2EBC}" srcOrd="3" destOrd="0" parTransId="{59C183B4-9B44-4DB1-8405-74C5C2843B19}" sibTransId="{4DCF3101-D78B-4E02-B438-081C30E8CBFF}"/>
    <dgm:cxn modelId="{FFF16FD2-D699-49D8-89FE-8AFF101B335C}" type="presParOf" srcId="{D78B443F-3628-47C2-89FD-F0ADF97F6E19}" destId="{C9003C95-B123-4551-9F87-360EB94491B4}" srcOrd="0" destOrd="0" presId="urn:microsoft.com/office/officeart/2008/layout/AlternatingHexagons"/>
    <dgm:cxn modelId="{73FCAE4E-0DB6-4B0B-BEB6-930D077ACE54}" type="presParOf" srcId="{C9003C95-B123-4551-9F87-360EB94491B4}" destId="{8CAED2B4-6FC2-464D-BDC1-7FF7D68F2655}" srcOrd="0" destOrd="0" presId="urn:microsoft.com/office/officeart/2008/layout/AlternatingHexagons"/>
    <dgm:cxn modelId="{E6E242B3-4F00-4F95-8117-2F5CBEAC0A2E}" type="presParOf" srcId="{C9003C95-B123-4551-9F87-360EB94491B4}" destId="{A3960F58-C314-486A-B7E7-6A13BD13E505}" srcOrd="1" destOrd="0" presId="urn:microsoft.com/office/officeart/2008/layout/AlternatingHexagons"/>
    <dgm:cxn modelId="{B12888BA-496E-4569-8BBD-126461A6FD4E}" type="presParOf" srcId="{C9003C95-B123-4551-9F87-360EB94491B4}" destId="{308CB671-5562-4185-BA5B-BD404ACAEAB7}" srcOrd="2" destOrd="0" presId="urn:microsoft.com/office/officeart/2008/layout/AlternatingHexagons"/>
    <dgm:cxn modelId="{7BC7F291-2370-4755-BDE6-72559E0FC2E3}" type="presParOf" srcId="{C9003C95-B123-4551-9F87-360EB94491B4}" destId="{1F33E8C1-4277-4C1C-858D-EB212A7C7DE7}" srcOrd="3" destOrd="0" presId="urn:microsoft.com/office/officeart/2008/layout/AlternatingHexagons"/>
    <dgm:cxn modelId="{5805A025-EBCF-42CE-9EAF-F8233A9147F1}" type="presParOf" srcId="{C9003C95-B123-4551-9F87-360EB94491B4}" destId="{0720CD91-BCE5-4FA1-9B0F-888A2B8EB57D}" srcOrd="4" destOrd="0" presId="urn:microsoft.com/office/officeart/2008/layout/AlternatingHexagons"/>
    <dgm:cxn modelId="{0D95F51C-2EC2-493B-B97D-95988DCD0AF6}" type="presParOf" srcId="{D78B443F-3628-47C2-89FD-F0ADF97F6E19}" destId="{7EDC9048-55AE-4F66-9400-38354BF43622}" srcOrd="1" destOrd="0" presId="urn:microsoft.com/office/officeart/2008/layout/AlternatingHexagons"/>
    <dgm:cxn modelId="{55E993FE-2CF3-422E-8BDC-88EFB8D4B04D}" type="presParOf" srcId="{D78B443F-3628-47C2-89FD-F0ADF97F6E19}" destId="{3D4BF452-F4F7-4877-92E9-BA10C3A79C17}" srcOrd="2" destOrd="0" presId="urn:microsoft.com/office/officeart/2008/layout/AlternatingHexagons"/>
    <dgm:cxn modelId="{F2D175B6-31E6-4F13-9794-B19177468DB1}" type="presParOf" srcId="{3D4BF452-F4F7-4877-92E9-BA10C3A79C17}" destId="{C00E7A54-70D2-4A75-BD92-5C1480725E46}" srcOrd="0" destOrd="0" presId="urn:microsoft.com/office/officeart/2008/layout/AlternatingHexagons"/>
    <dgm:cxn modelId="{C27623BB-8DC9-4A68-AF8E-6B7526707ED1}" type="presParOf" srcId="{3D4BF452-F4F7-4877-92E9-BA10C3A79C17}" destId="{DFE096C1-2AE2-4978-95C3-7B0EC7A9609E}" srcOrd="1" destOrd="0" presId="urn:microsoft.com/office/officeart/2008/layout/AlternatingHexagons"/>
    <dgm:cxn modelId="{6473CFFA-BC73-487A-B391-E990FC0020EC}" type="presParOf" srcId="{3D4BF452-F4F7-4877-92E9-BA10C3A79C17}" destId="{E45B85D3-EDD0-4466-B20C-868E9D994FB5}" srcOrd="2" destOrd="0" presId="urn:microsoft.com/office/officeart/2008/layout/AlternatingHexagons"/>
    <dgm:cxn modelId="{5FFF49DA-0670-401E-8D4A-6FCE0D4541BE}" type="presParOf" srcId="{3D4BF452-F4F7-4877-92E9-BA10C3A79C17}" destId="{22FFEC39-80BB-4658-85E3-7C83E0F86691}" srcOrd="3" destOrd="0" presId="urn:microsoft.com/office/officeart/2008/layout/AlternatingHexagons"/>
    <dgm:cxn modelId="{C8BB40BC-2B86-4190-A831-4D56276255DC}" type="presParOf" srcId="{3D4BF452-F4F7-4877-92E9-BA10C3A79C17}" destId="{584B0626-5FF6-4079-9B59-C1A0CCCB828C}" srcOrd="4" destOrd="0" presId="urn:microsoft.com/office/officeart/2008/layout/AlternatingHexagons"/>
    <dgm:cxn modelId="{286D8E9E-122F-4706-B396-3FE27112F6FE}" type="presParOf" srcId="{D78B443F-3628-47C2-89FD-F0ADF97F6E19}" destId="{8FD4823F-EFFC-4E5A-B1EF-8DCD755AC024}" srcOrd="3" destOrd="0" presId="urn:microsoft.com/office/officeart/2008/layout/AlternatingHexagons"/>
    <dgm:cxn modelId="{0FFF35A5-FDBB-4AFB-9FE8-87B1D27D1714}" type="presParOf" srcId="{D78B443F-3628-47C2-89FD-F0ADF97F6E19}" destId="{7D9A0AF3-3A26-45B8-93C6-8BFA5D3881BF}" srcOrd="4" destOrd="0" presId="urn:microsoft.com/office/officeart/2008/layout/AlternatingHexagons"/>
    <dgm:cxn modelId="{396F33B7-7AAD-40E0-84A8-FAD1FB501697}" type="presParOf" srcId="{7D9A0AF3-3A26-45B8-93C6-8BFA5D3881BF}" destId="{07AE8ECA-E1E9-4414-8706-CBBD42DDC509}" srcOrd="0" destOrd="0" presId="urn:microsoft.com/office/officeart/2008/layout/AlternatingHexagons"/>
    <dgm:cxn modelId="{6F0DC831-80D8-4181-81CE-6F19F486E473}" type="presParOf" srcId="{7D9A0AF3-3A26-45B8-93C6-8BFA5D3881BF}" destId="{2C8DFB0F-A7FD-4535-A05B-D8E05CC8F88C}" srcOrd="1" destOrd="0" presId="urn:microsoft.com/office/officeart/2008/layout/AlternatingHexagons"/>
    <dgm:cxn modelId="{4959FB3D-20E4-4E1A-A3C1-50ECFCFE9329}" type="presParOf" srcId="{7D9A0AF3-3A26-45B8-93C6-8BFA5D3881BF}" destId="{B591F830-C251-4480-AC76-F1FAD4FC2844}" srcOrd="2" destOrd="0" presId="urn:microsoft.com/office/officeart/2008/layout/AlternatingHexagons"/>
    <dgm:cxn modelId="{B4C6149A-5C29-4C3F-A84F-EBB31CE6A841}" type="presParOf" srcId="{7D9A0AF3-3A26-45B8-93C6-8BFA5D3881BF}" destId="{5304EB0A-4733-46E2-B107-122B6318C61D}" srcOrd="3" destOrd="0" presId="urn:microsoft.com/office/officeart/2008/layout/AlternatingHexagons"/>
    <dgm:cxn modelId="{74745161-1FBF-4394-99B8-A9437B31632A}" type="presParOf" srcId="{7D9A0AF3-3A26-45B8-93C6-8BFA5D3881BF}" destId="{05F4CFA3-40A2-417D-BD8B-8EA9C2CA582A}" srcOrd="4" destOrd="0" presId="urn:microsoft.com/office/officeart/2008/layout/AlternatingHexagons"/>
    <dgm:cxn modelId="{6601F2B5-32D7-4A6F-ADD7-E9518972F9C6}" type="presParOf" srcId="{D78B443F-3628-47C2-89FD-F0ADF97F6E19}" destId="{4D2ABC7C-62A2-49F4-BEAD-22DB55A84577}" srcOrd="5" destOrd="0" presId="urn:microsoft.com/office/officeart/2008/layout/AlternatingHexagons"/>
    <dgm:cxn modelId="{01216858-8B21-4D60-A67A-B7E2824512AD}" type="presParOf" srcId="{D78B443F-3628-47C2-89FD-F0ADF97F6E19}" destId="{9B03342F-D765-4C4C-BF4E-A480AC4440AC}" srcOrd="6" destOrd="0" presId="urn:microsoft.com/office/officeart/2008/layout/AlternatingHexagons"/>
    <dgm:cxn modelId="{F94CA080-9471-4A02-8626-767817347F85}" type="presParOf" srcId="{9B03342F-D765-4C4C-BF4E-A480AC4440AC}" destId="{89F02506-8E10-47DB-84FD-49422AB40CAE}" srcOrd="0" destOrd="0" presId="urn:microsoft.com/office/officeart/2008/layout/AlternatingHexagons"/>
    <dgm:cxn modelId="{F14E1452-F729-4445-9EFF-992E66B2A0AC}" type="presParOf" srcId="{9B03342F-D765-4C4C-BF4E-A480AC4440AC}" destId="{B09EB7AE-FB30-427F-99EF-711E1479CF92}" srcOrd="1" destOrd="0" presId="urn:microsoft.com/office/officeart/2008/layout/AlternatingHexagons"/>
    <dgm:cxn modelId="{BE0C36AC-C804-49A8-9A22-3D0A62A62AF5}" type="presParOf" srcId="{9B03342F-D765-4C4C-BF4E-A480AC4440AC}" destId="{A3CF2A4F-5353-4003-A098-4998E8283363}" srcOrd="2" destOrd="0" presId="urn:microsoft.com/office/officeart/2008/layout/AlternatingHexagons"/>
    <dgm:cxn modelId="{D27BB981-C261-4F83-9133-3DB787952620}" type="presParOf" srcId="{9B03342F-D765-4C4C-BF4E-A480AC4440AC}" destId="{53B6657C-CD8A-41BD-AC59-36DA49D86DF0}" srcOrd="3" destOrd="0" presId="urn:microsoft.com/office/officeart/2008/layout/AlternatingHexagons"/>
    <dgm:cxn modelId="{83EABF01-36E7-44C3-8EE8-9B64DAFB4A5A}" type="presParOf" srcId="{9B03342F-D765-4C4C-BF4E-A480AC4440AC}" destId="{E1440C86-039D-4700-93F0-F5167FFC4D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8FA91EB-A313-4B92-BF33-A897CD40A810}" type="doc">
      <dgm:prSet loTypeId="urn:microsoft.com/office/officeart/2008/layout/HexagonCluster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1B5333B-BEEF-4794-A4B0-66B33766FB3A}">
      <dgm:prSet phldrT="[Texte]"/>
      <dgm:spPr/>
      <dgm:t>
        <a:bodyPr/>
        <a:lstStyle/>
        <a:p>
          <a:r>
            <a:rPr lang="fr-FR" dirty="0" smtClean="0"/>
            <a:t>Assurance</a:t>
          </a:r>
          <a:endParaRPr lang="fr-FR" dirty="0"/>
        </a:p>
      </dgm:t>
    </dgm:pt>
    <dgm:pt modelId="{F82DFFE7-C76E-4169-BAB2-898C110A44CC}" type="parTrans" cxnId="{CD212459-086E-455F-A8BA-44354E27908E}">
      <dgm:prSet/>
      <dgm:spPr/>
      <dgm:t>
        <a:bodyPr/>
        <a:lstStyle/>
        <a:p>
          <a:endParaRPr lang="fr-FR"/>
        </a:p>
      </dgm:t>
    </dgm:pt>
    <dgm:pt modelId="{33387623-8808-4CDD-AFEF-CAE963DF806C}" type="sibTrans" cxnId="{CD212459-086E-455F-A8BA-44354E27908E}">
      <dgm:prSet/>
      <dgm:spPr/>
      <dgm:t>
        <a:bodyPr/>
        <a:lstStyle/>
        <a:p>
          <a:endParaRPr lang="fr-FR"/>
        </a:p>
      </dgm:t>
    </dgm:pt>
    <dgm:pt modelId="{892517C4-D51A-4FD8-8BDD-14388CCF9E13}">
      <dgm:prSet phldrT="[Texte]"/>
      <dgm:spPr/>
      <dgm:t>
        <a:bodyPr/>
        <a:lstStyle/>
        <a:p>
          <a:r>
            <a:rPr lang="fr-FR" dirty="0" smtClean="0"/>
            <a:t>Contrôleur de gestion</a:t>
          </a:r>
          <a:endParaRPr lang="fr-FR" dirty="0"/>
        </a:p>
      </dgm:t>
    </dgm:pt>
    <dgm:pt modelId="{7A914DFD-383B-4BFD-9A3D-0D856D36DE1E}" type="parTrans" cxnId="{07B9AFFB-C411-4CEC-8FBB-8F1C4B9C6302}">
      <dgm:prSet/>
      <dgm:spPr/>
      <dgm:t>
        <a:bodyPr/>
        <a:lstStyle/>
        <a:p>
          <a:endParaRPr lang="fr-FR"/>
        </a:p>
      </dgm:t>
    </dgm:pt>
    <dgm:pt modelId="{D340932D-0652-48A8-AABD-2E1DB1436094}" type="sibTrans" cxnId="{07B9AFFB-C411-4CEC-8FBB-8F1C4B9C6302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6EE1005-871D-4A08-803F-2ECB968629A1}">
      <dgm:prSet phldrT="[Texte]"/>
      <dgm:spPr/>
      <dgm:t>
        <a:bodyPr/>
        <a:lstStyle/>
        <a:p>
          <a:r>
            <a:rPr lang="fr-FR" dirty="0" smtClean="0"/>
            <a:t>Achats et Logistique</a:t>
          </a:r>
          <a:endParaRPr lang="fr-FR" dirty="0"/>
        </a:p>
      </dgm:t>
    </dgm:pt>
    <dgm:pt modelId="{5BA4ECDD-A9BE-47CB-9496-0170C9D63552}" type="parTrans" cxnId="{88A3A5D9-AFCC-409F-83E8-9B0D617F5173}">
      <dgm:prSet/>
      <dgm:spPr/>
      <dgm:t>
        <a:bodyPr/>
        <a:lstStyle/>
        <a:p>
          <a:endParaRPr lang="fr-FR"/>
        </a:p>
      </dgm:t>
    </dgm:pt>
    <dgm:pt modelId="{C98EB1CB-DC57-43AD-BB9F-C56944597177}" type="sibTrans" cxnId="{88A3A5D9-AFCC-409F-83E8-9B0D617F517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1E511DA-9417-4355-AD97-8C8649121CD9}">
      <dgm:prSet phldrT="[Texte]"/>
      <dgm:spPr/>
      <dgm:t>
        <a:bodyPr/>
        <a:lstStyle/>
        <a:p>
          <a:r>
            <a:rPr lang="fr-FR" dirty="0" smtClean="0"/>
            <a:t>Audit conseil et expertise</a:t>
          </a:r>
          <a:endParaRPr lang="fr-FR" dirty="0"/>
        </a:p>
      </dgm:t>
    </dgm:pt>
    <dgm:pt modelId="{E5CF4A1E-8B40-45E4-9FA3-C77398BADF62}" type="parTrans" cxnId="{5B8FFF5F-6246-4A0A-BAA3-5A97D3423F51}">
      <dgm:prSet/>
      <dgm:spPr/>
      <dgm:t>
        <a:bodyPr/>
        <a:lstStyle/>
        <a:p>
          <a:endParaRPr lang="fr-FR"/>
        </a:p>
      </dgm:t>
    </dgm:pt>
    <dgm:pt modelId="{F23DD244-5245-4FC4-B9AE-C0BEE61BFF7C}" type="sibTrans" cxnId="{5B8FFF5F-6246-4A0A-BAA3-5A97D3423F51}">
      <dgm:prSet/>
      <dgm:spPr/>
      <dgm:t>
        <a:bodyPr/>
        <a:lstStyle/>
        <a:p>
          <a:endParaRPr lang="fr-FR"/>
        </a:p>
      </dgm:t>
    </dgm:pt>
    <dgm:pt modelId="{E84D76C4-09A5-498A-B33A-4849B09BF179}">
      <dgm:prSet phldrT="[Texte]"/>
      <dgm:spPr/>
      <dgm:t>
        <a:bodyPr/>
        <a:lstStyle/>
        <a:p>
          <a:r>
            <a:rPr lang="fr-FR" dirty="0" smtClean="0"/>
            <a:t>Banque</a:t>
          </a:r>
          <a:endParaRPr lang="fr-FR" dirty="0"/>
        </a:p>
      </dgm:t>
    </dgm:pt>
    <dgm:pt modelId="{0F1912A4-2A8B-403C-8AC0-1CF47D533BEE}" type="parTrans" cxnId="{DDBAB8AA-934D-46CD-B849-FE0E62C6BE46}">
      <dgm:prSet/>
      <dgm:spPr/>
      <dgm:t>
        <a:bodyPr/>
        <a:lstStyle/>
        <a:p>
          <a:endParaRPr lang="fr-FR"/>
        </a:p>
      </dgm:t>
    </dgm:pt>
    <dgm:pt modelId="{CE1BC0B0-3C76-46BC-82A1-A8DE6AF94FDF}" type="sibTrans" cxnId="{DDBAB8AA-934D-46CD-B849-FE0E62C6BE46}">
      <dgm:prSet/>
      <dgm:spPr/>
      <dgm:t>
        <a:bodyPr/>
        <a:lstStyle/>
        <a:p>
          <a:endParaRPr lang="fr-FR"/>
        </a:p>
      </dgm:t>
    </dgm:pt>
    <dgm:pt modelId="{4AF6EA39-0EAD-417E-8567-6764B3FEB2FD}">
      <dgm:prSet phldrT="[Texte]"/>
      <dgm:spPr/>
      <dgm:t>
        <a:bodyPr/>
        <a:lstStyle/>
        <a:p>
          <a:r>
            <a:rPr lang="fr-FR" dirty="0" smtClean="0"/>
            <a:t>Commercial et marketing</a:t>
          </a:r>
          <a:endParaRPr lang="fr-FR" dirty="0"/>
        </a:p>
      </dgm:t>
    </dgm:pt>
    <dgm:pt modelId="{46442C98-9C2A-41C7-BA79-7F3D1993D0D6}" type="parTrans" cxnId="{28BD8A9A-A57A-4486-A44C-66BA07B62A37}">
      <dgm:prSet/>
      <dgm:spPr/>
      <dgm:t>
        <a:bodyPr/>
        <a:lstStyle/>
        <a:p>
          <a:endParaRPr lang="fr-FR"/>
        </a:p>
      </dgm:t>
    </dgm:pt>
    <dgm:pt modelId="{6B3BA9B8-FC37-4A12-B9FA-8842CF44A5DF}" type="sibTrans" cxnId="{28BD8A9A-A57A-4486-A44C-66BA07B62A37}">
      <dgm:prSet/>
      <dgm:spPr/>
      <dgm:t>
        <a:bodyPr/>
        <a:lstStyle/>
        <a:p>
          <a:endParaRPr lang="fr-FR"/>
        </a:p>
      </dgm:t>
    </dgm:pt>
    <dgm:pt modelId="{862A01A5-3AF9-46C7-9E37-3DCB1BDA0176}">
      <dgm:prSet phldrT="[Texte]"/>
      <dgm:spPr/>
      <dgm:t>
        <a:bodyPr/>
        <a:lstStyle/>
        <a:p>
          <a:r>
            <a:rPr lang="fr-FR" dirty="0" smtClean="0"/>
            <a:t>Distribution et commerce</a:t>
          </a:r>
          <a:endParaRPr lang="fr-FR" dirty="0"/>
        </a:p>
      </dgm:t>
    </dgm:pt>
    <dgm:pt modelId="{3A0AAE47-AB8C-47E6-BB29-BD9B23FDBA69}" type="parTrans" cxnId="{00EE0AE2-9626-42B0-8DC4-E6037E8C34BE}">
      <dgm:prSet/>
      <dgm:spPr/>
      <dgm:t>
        <a:bodyPr/>
        <a:lstStyle/>
        <a:p>
          <a:endParaRPr lang="fr-FR"/>
        </a:p>
      </dgm:t>
    </dgm:pt>
    <dgm:pt modelId="{6FA5C5F6-E7D0-4F86-B94F-A5035F9C0E10}" type="sibTrans" cxnId="{00EE0AE2-9626-42B0-8DC4-E6037E8C34BE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C8237B89-4183-4F7A-B5AC-91AA72F4FE42}">
      <dgm:prSet phldrT="[Texte]"/>
      <dgm:spPr/>
    </dgm:pt>
    <dgm:pt modelId="{23BCB1E3-E21C-4F6B-80EC-1B6E76BA52AC}" type="parTrans" cxnId="{560BD439-D879-47A2-8BDF-F4E68AE9C10E}">
      <dgm:prSet/>
      <dgm:spPr/>
      <dgm:t>
        <a:bodyPr/>
        <a:lstStyle/>
        <a:p>
          <a:endParaRPr lang="fr-FR"/>
        </a:p>
      </dgm:t>
    </dgm:pt>
    <dgm:pt modelId="{2C80313E-8134-4DE7-A489-87E297CB47B1}" type="sibTrans" cxnId="{560BD439-D879-47A2-8BDF-F4E68AE9C10E}">
      <dgm:prSet/>
      <dgm:spPr/>
      <dgm:t>
        <a:bodyPr/>
        <a:lstStyle/>
        <a:p>
          <a:endParaRPr lang="fr-FR"/>
        </a:p>
      </dgm:t>
    </dgm:pt>
    <dgm:pt modelId="{6A407868-921F-447C-AA0D-B417CB4D4D89}">
      <dgm:prSet phldrT="[Texte]"/>
      <dgm:spPr/>
    </dgm:pt>
    <dgm:pt modelId="{19513DFB-B9E4-4CB8-806D-97684421F9F0}" type="parTrans" cxnId="{9F489A51-A4B9-41D2-812A-D8BC0D2F417A}">
      <dgm:prSet/>
      <dgm:spPr/>
      <dgm:t>
        <a:bodyPr/>
        <a:lstStyle/>
        <a:p>
          <a:endParaRPr lang="fr-FR"/>
        </a:p>
      </dgm:t>
    </dgm:pt>
    <dgm:pt modelId="{801131E8-40F0-4C20-90CF-DA752744D14E}" type="sibTrans" cxnId="{9F489A51-A4B9-41D2-812A-D8BC0D2F417A}">
      <dgm:prSet/>
      <dgm:spPr/>
      <dgm:t>
        <a:bodyPr/>
        <a:lstStyle/>
        <a:p>
          <a:endParaRPr lang="fr-FR"/>
        </a:p>
      </dgm:t>
    </dgm:pt>
    <dgm:pt modelId="{EB58B995-B972-4344-8476-F4B31D4756B6}">
      <dgm:prSet phldrT="[Texte]"/>
      <dgm:spPr/>
    </dgm:pt>
    <dgm:pt modelId="{4EE6C45E-AAFA-47CA-B18A-BBF78E682746}" type="parTrans" cxnId="{D9AED4D2-A4D1-495C-92E9-88E73DC7DD32}">
      <dgm:prSet/>
      <dgm:spPr/>
      <dgm:t>
        <a:bodyPr/>
        <a:lstStyle/>
        <a:p>
          <a:endParaRPr lang="fr-FR"/>
        </a:p>
      </dgm:t>
    </dgm:pt>
    <dgm:pt modelId="{2DF88911-084A-480D-9A59-C86202C71618}" type="sibTrans" cxnId="{D9AED4D2-A4D1-495C-92E9-88E73DC7DD32}">
      <dgm:prSet/>
      <dgm:spPr/>
      <dgm:t>
        <a:bodyPr/>
        <a:lstStyle/>
        <a:p>
          <a:endParaRPr lang="fr-FR"/>
        </a:p>
      </dgm:t>
    </dgm:pt>
    <dgm:pt modelId="{E0FD62D5-3F4C-4466-89B5-22997B35FE79}">
      <dgm:prSet phldrT="[Texte]"/>
      <dgm:spPr/>
    </dgm:pt>
    <dgm:pt modelId="{08B80E10-6005-431F-B94B-97978878607E}" type="parTrans" cxnId="{407EFC98-F0F7-4E9A-ABF4-A0375991B3D3}">
      <dgm:prSet/>
      <dgm:spPr/>
      <dgm:t>
        <a:bodyPr/>
        <a:lstStyle/>
        <a:p>
          <a:endParaRPr lang="fr-FR"/>
        </a:p>
      </dgm:t>
    </dgm:pt>
    <dgm:pt modelId="{94BF4681-4109-4E65-8772-B01E3D7D7CBB}" type="sibTrans" cxnId="{407EFC98-F0F7-4E9A-ABF4-A0375991B3D3}">
      <dgm:prSet/>
      <dgm:spPr/>
      <dgm:t>
        <a:bodyPr/>
        <a:lstStyle/>
        <a:p>
          <a:endParaRPr lang="fr-FR"/>
        </a:p>
      </dgm:t>
    </dgm:pt>
    <dgm:pt modelId="{289CE140-2A59-4381-B9F5-25345FB06D6F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sz="1000" dirty="0" smtClean="0">
              <a:solidFill>
                <a:schemeClr val="tx2"/>
              </a:solidFill>
            </a:rPr>
            <a:t>Consultant en développement durable</a:t>
          </a:r>
          <a:endParaRPr lang="fr-FR" sz="1000" dirty="0">
            <a:solidFill>
              <a:schemeClr val="tx2"/>
            </a:solidFill>
          </a:endParaRPr>
        </a:p>
      </dgm:t>
    </dgm:pt>
    <dgm:pt modelId="{5A05E628-A886-424C-811C-23ED8A52AB5A}" type="parTrans" cxnId="{80BC0962-0178-42A7-AB07-B0B3D1DA0615}">
      <dgm:prSet/>
      <dgm:spPr/>
      <dgm:t>
        <a:bodyPr/>
        <a:lstStyle/>
        <a:p>
          <a:endParaRPr lang="fr-FR"/>
        </a:p>
      </dgm:t>
    </dgm:pt>
    <dgm:pt modelId="{ACE2A1FA-F8A6-4ED1-B813-5BB575F3AA65}" type="sibTrans" cxnId="{80BC0962-0178-42A7-AB07-B0B3D1DA0615}">
      <dgm:prSet/>
      <dgm:spPr/>
      <dgm:t>
        <a:bodyPr/>
        <a:lstStyle/>
        <a:p>
          <a:endParaRPr lang="fr-FR"/>
        </a:p>
      </dgm:t>
    </dgm:pt>
    <dgm:pt modelId="{2E65108F-F50F-441E-9549-EDE7C4D74D04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sz="1000" dirty="0" smtClean="0">
              <a:solidFill>
                <a:schemeClr val="tx2"/>
              </a:solidFill>
            </a:rPr>
            <a:t>Responsable conformité et contrôle interne</a:t>
          </a:r>
          <a:endParaRPr lang="fr-FR" sz="1000" dirty="0">
            <a:solidFill>
              <a:schemeClr val="tx2"/>
            </a:solidFill>
          </a:endParaRPr>
        </a:p>
      </dgm:t>
    </dgm:pt>
    <dgm:pt modelId="{88A83658-4EC5-465C-973F-2D79F5F64979}" type="parTrans" cxnId="{C99ED6BC-74CD-4A78-B64F-AF9CE3A5A7DD}">
      <dgm:prSet/>
      <dgm:spPr/>
      <dgm:t>
        <a:bodyPr/>
        <a:lstStyle/>
        <a:p>
          <a:endParaRPr lang="fr-FR"/>
        </a:p>
      </dgm:t>
    </dgm:pt>
    <dgm:pt modelId="{6D07FE4F-3A2B-4A51-BA50-3ADF25F477BD}" type="sibTrans" cxnId="{C99ED6BC-74CD-4A78-B64F-AF9CE3A5A7DD}">
      <dgm:prSet/>
      <dgm:spPr/>
      <dgm:t>
        <a:bodyPr/>
        <a:lstStyle/>
        <a:p>
          <a:endParaRPr lang="fr-FR"/>
        </a:p>
      </dgm:t>
    </dgm:pt>
    <dgm:pt modelId="{046EFFEB-C250-4E2D-9BA5-A5E3C26F01AB}">
      <dgm:prSet phldrT="[Texte]"/>
      <dgm:spPr>
        <a:solidFill>
          <a:srgbClr val="D4B868"/>
        </a:solidFill>
      </dgm:spPr>
      <dgm:t>
        <a:bodyPr/>
        <a:lstStyle/>
        <a:p>
          <a:r>
            <a:rPr lang="fr-FR" dirty="0" err="1" smtClean="0">
              <a:solidFill>
                <a:schemeClr val="tx2"/>
              </a:solidFill>
            </a:rPr>
            <a:t>Community</a:t>
          </a:r>
          <a:r>
            <a:rPr lang="fr-FR" dirty="0" smtClean="0">
              <a:solidFill>
                <a:schemeClr val="tx2"/>
              </a:solidFill>
            </a:rPr>
            <a:t> manager</a:t>
          </a:r>
          <a:endParaRPr lang="fr-FR" dirty="0">
            <a:solidFill>
              <a:schemeClr val="tx2"/>
            </a:solidFill>
          </a:endParaRPr>
        </a:p>
      </dgm:t>
    </dgm:pt>
    <dgm:pt modelId="{188047E6-8D87-4C26-9775-685ECDAEC054}" type="parTrans" cxnId="{D61C1015-FB9D-40AA-A3B9-3D645D2B4F82}">
      <dgm:prSet/>
      <dgm:spPr/>
      <dgm:t>
        <a:bodyPr/>
        <a:lstStyle/>
        <a:p>
          <a:endParaRPr lang="fr-FR"/>
        </a:p>
      </dgm:t>
    </dgm:pt>
    <dgm:pt modelId="{F8D29622-3CDB-4DD9-9B21-EB264622062B}" type="sibTrans" cxnId="{D61C1015-FB9D-40AA-A3B9-3D645D2B4F82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7B5C9D36-9DE9-44DD-A47D-E2A75AC761D1}">
      <dgm:prSet phldrT="[Texte]"/>
      <dgm:spPr/>
    </dgm:pt>
    <dgm:pt modelId="{5289DC27-E70C-42A4-ABEA-3B85E16CA184}" type="parTrans" cxnId="{28F3B42E-CE9C-44A2-8777-FD0C75D3A1C1}">
      <dgm:prSet/>
      <dgm:spPr/>
      <dgm:t>
        <a:bodyPr/>
        <a:lstStyle/>
        <a:p>
          <a:endParaRPr lang="fr-FR"/>
        </a:p>
      </dgm:t>
    </dgm:pt>
    <dgm:pt modelId="{4EF0E9B3-B579-4660-AEA1-D85CF23CB4AF}" type="sibTrans" cxnId="{28F3B42E-CE9C-44A2-8777-FD0C75D3A1C1}">
      <dgm:prSet/>
      <dgm:spPr/>
      <dgm:t>
        <a:bodyPr/>
        <a:lstStyle/>
        <a:p>
          <a:endParaRPr lang="fr-FR"/>
        </a:p>
      </dgm:t>
    </dgm:pt>
    <dgm:pt modelId="{B4DA838F-0DBF-4DA9-9BBE-DC63FDE41456}">
      <dgm:prSet phldrT="[Texte]"/>
      <dgm:spPr/>
    </dgm:pt>
    <dgm:pt modelId="{4B1864AF-8223-4D03-8E87-3BC0B827669A}" type="parTrans" cxnId="{12583CE8-FFCF-4753-A058-0C494C5402C3}">
      <dgm:prSet/>
      <dgm:spPr/>
      <dgm:t>
        <a:bodyPr/>
        <a:lstStyle/>
        <a:p>
          <a:endParaRPr lang="fr-FR"/>
        </a:p>
      </dgm:t>
    </dgm:pt>
    <dgm:pt modelId="{7B695D0D-B4D5-4BD4-9E3E-012FF891ACA2}" type="sibTrans" cxnId="{12583CE8-FFCF-4753-A058-0C494C5402C3}">
      <dgm:prSet/>
      <dgm:spPr/>
      <dgm:t>
        <a:bodyPr/>
        <a:lstStyle/>
        <a:p>
          <a:endParaRPr lang="fr-FR"/>
        </a:p>
      </dgm:t>
    </dgm:pt>
    <dgm:pt modelId="{067763AC-4A08-489D-8604-77465941454D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sz="1000" dirty="0" smtClean="0">
              <a:solidFill>
                <a:schemeClr val="tx2"/>
              </a:solidFill>
            </a:rPr>
            <a:t>Responsable </a:t>
          </a:r>
          <a:r>
            <a:rPr lang="fr-FR" sz="1050" dirty="0" smtClean="0">
              <a:solidFill>
                <a:schemeClr val="tx2"/>
              </a:solidFill>
            </a:rPr>
            <a:t>achats</a:t>
          </a:r>
          <a:endParaRPr lang="fr-FR" sz="1000" dirty="0">
            <a:solidFill>
              <a:schemeClr val="tx2"/>
            </a:solidFill>
          </a:endParaRPr>
        </a:p>
      </dgm:t>
    </dgm:pt>
    <dgm:pt modelId="{1AF28B2A-E81A-472F-9542-63750D6BB2F3}" type="parTrans" cxnId="{7879340F-A861-4810-81A3-E09D486AB986}">
      <dgm:prSet/>
      <dgm:spPr/>
      <dgm:t>
        <a:bodyPr/>
        <a:lstStyle/>
        <a:p>
          <a:endParaRPr lang="fr-FR"/>
        </a:p>
      </dgm:t>
    </dgm:pt>
    <dgm:pt modelId="{8CE2D4AC-5331-4966-992E-ED61106FBC4F}" type="sibTrans" cxnId="{7879340F-A861-4810-81A3-E09D486AB986}">
      <dgm:prSet/>
      <dgm:spPr/>
      <dgm:t>
        <a:bodyPr/>
        <a:lstStyle/>
        <a:p>
          <a:endParaRPr lang="fr-FR"/>
        </a:p>
      </dgm:t>
    </dgm:pt>
    <dgm:pt modelId="{4639F5E4-E5CA-4F74-8603-112CCD0401AE}">
      <dgm:prSet phldrT="[Texte]"/>
      <dgm:spPr/>
      <dgm:t>
        <a:bodyPr/>
        <a:lstStyle/>
        <a:p>
          <a:r>
            <a:rPr lang="fr-FR" dirty="0" smtClean="0"/>
            <a:t>Responsable e-business</a:t>
          </a:r>
          <a:endParaRPr lang="fr-FR" dirty="0"/>
        </a:p>
      </dgm:t>
    </dgm:pt>
    <dgm:pt modelId="{7261FD99-A8E8-4D8A-902C-9DBCCBD0E634}" type="parTrans" cxnId="{99559B33-4A58-42CD-A704-A8AF9F150E53}">
      <dgm:prSet/>
      <dgm:spPr/>
      <dgm:t>
        <a:bodyPr/>
        <a:lstStyle/>
        <a:p>
          <a:endParaRPr lang="fr-FR"/>
        </a:p>
      </dgm:t>
    </dgm:pt>
    <dgm:pt modelId="{2988C1F2-B1C4-4819-A2A7-284EBFFD54FF}" type="sibTrans" cxnId="{99559B33-4A58-42CD-A704-A8AF9F150E53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3A81FBF-A8E6-4ECF-9A4F-CE02802A19E1}" type="pres">
      <dgm:prSet presAssocID="{38FA91EB-A313-4B92-BF33-A897CD40A810}" presName="Name0" presStyleCnt="0">
        <dgm:presLayoutVars>
          <dgm:chMax val="21"/>
          <dgm:chPref val="21"/>
        </dgm:presLayoutVars>
      </dgm:prSet>
      <dgm:spPr/>
    </dgm:pt>
    <dgm:pt modelId="{BAA19F7F-D64E-4EFA-93CA-EA384F3C419C}" type="pres">
      <dgm:prSet presAssocID="{C1B5333B-BEEF-4794-A4B0-66B33766FB3A}" presName="text1" presStyleCnt="0"/>
      <dgm:spPr/>
    </dgm:pt>
    <dgm:pt modelId="{7B7717CA-DF7A-407C-BAAB-B9CCB4ED4A76}" type="pres">
      <dgm:prSet presAssocID="{C1B5333B-BEEF-4794-A4B0-66B33766FB3A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</dgm:pt>
    <dgm:pt modelId="{397AC28B-B63B-42DE-9724-5204A59153E4}" type="pres">
      <dgm:prSet presAssocID="{C1B5333B-BEEF-4794-A4B0-66B33766FB3A}" presName="textaccent1" presStyleCnt="0"/>
      <dgm:spPr/>
    </dgm:pt>
    <dgm:pt modelId="{842D20DB-D50C-4350-9911-17B9EE5D5626}" type="pres">
      <dgm:prSet presAssocID="{C1B5333B-BEEF-4794-A4B0-66B33766FB3A}" presName="accentRepeatNode" presStyleLbl="solidAlignAcc1" presStyleIdx="0" presStyleCnt="24"/>
      <dgm:spPr/>
    </dgm:pt>
    <dgm:pt modelId="{AE474D10-CF18-44FA-8599-8BF823F71299}" type="pres">
      <dgm:prSet presAssocID="{33387623-8808-4CDD-AFEF-CAE963DF806C}" presName="image1" presStyleCnt="0"/>
      <dgm:spPr/>
    </dgm:pt>
    <dgm:pt modelId="{5C7C6711-F667-484E-A01B-1D1E8865A923}" type="pres">
      <dgm:prSet presAssocID="{33387623-8808-4CDD-AFEF-CAE963DF806C}" presName="imageRepeatNode" presStyleLbl="alignAcc1" presStyleIdx="0" presStyleCnt="12"/>
      <dgm:spPr/>
    </dgm:pt>
    <dgm:pt modelId="{35463510-A953-41E5-9B38-B24AF2DFBD1A}" type="pres">
      <dgm:prSet presAssocID="{33387623-8808-4CDD-AFEF-CAE963DF806C}" presName="imageaccent1" presStyleCnt="0"/>
      <dgm:spPr/>
    </dgm:pt>
    <dgm:pt modelId="{8A88D231-9AAD-43BB-97BF-F017132C3627}" type="pres">
      <dgm:prSet presAssocID="{33387623-8808-4CDD-AFEF-CAE963DF806C}" presName="accentRepeatNode" presStyleLbl="solidAlignAcc1" presStyleIdx="1" presStyleCnt="24"/>
      <dgm:spPr/>
    </dgm:pt>
    <dgm:pt modelId="{D23587E0-7661-449C-8135-29B7E12F6CEA}" type="pres">
      <dgm:prSet presAssocID="{892517C4-D51A-4FD8-8BDD-14388CCF9E13}" presName="text2" presStyleCnt="0"/>
      <dgm:spPr/>
    </dgm:pt>
    <dgm:pt modelId="{5FE68BAF-A7C0-4C7F-B684-5261BB952784}" type="pres">
      <dgm:prSet presAssocID="{892517C4-D51A-4FD8-8BDD-14388CCF9E13}" presName="textRepeatNode" presStyleLbl="alignNode1" presStyleIdx="1" presStyleCnt="12" custLinFactX="140286" custLinFactY="100000" custLinFactNeighborX="200000" custLinFactNeighborY="121512">
        <dgm:presLayoutVars>
          <dgm:chMax val="0"/>
          <dgm:chPref val="0"/>
          <dgm:bulletEnabled val="1"/>
        </dgm:presLayoutVars>
      </dgm:prSet>
      <dgm:spPr/>
    </dgm:pt>
    <dgm:pt modelId="{4C09BAA1-E3E4-4800-A20E-1FB6177A6A70}" type="pres">
      <dgm:prSet presAssocID="{892517C4-D51A-4FD8-8BDD-14388CCF9E13}" presName="textaccent2" presStyleCnt="0"/>
      <dgm:spPr/>
    </dgm:pt>
    <dgm:pt modelId="{1D9BA888-FD07-4968-8366-DFDA8511BC43}" type="pres">
      <dgm:prSet presAssocID="{892517C4-D51A-4FD8-8BDD-14388CCF9E13}" presName="accentRepeatNode" presStyleLbl="solidAlignAcc1" presStyleIdx="2" presStyleCnt="24"/>
      <dgm:spPr/>
    </dgm:pt>
    <dgm:pt modelId="{E5E72ABB-5806-45D5-ADAC-C87106D72F9D}" type="pres">
      <dgm:prSet presAssocID="{D340932D-0652-48A8-AABD-2E1DB1436094}" presName="image2" presStyleCnt="0"/>
      <dgm:spPr/>
    </dgm:pt>
    <dgm:pt modelId="{070B7E3C-2B11-46C1-86F2-2A70541650EC}" type="pres">
      <dgm:prSet presAssocID="{D340932D-0652-48A8-AABD-2E1DB1436094}" presName="imageRepeatNode" presStyleLbl="alignAcc1" presStyleIdx="1" presStyleCnt="12"/>
      <dgm:spPr/>
    </dgm:pt>
    <dgm:pt modelId="{884E158F-0FDA-419B-A976-7B8A946313EA}" type="pres">
      <dgm:prSet presAssocID="{D340932D-0652-48A8-AABD-2E1DB1436094}" presName="imageaccent2" presStyleCnt="0"/>
      <dgm:spPr/>
    </dgm:pt>
    <dgm:pt modelId="{29751D2C-BE88-4122-964C-0BE581D5C94C}" type="pres">
      <dgm:prSet presAssocID="{D340932D-0652-48A8-AABD-2E1DB1436094}" presName="accentRepeatNode" presStyleLbl="solidAlignAcc1" presStyleIdx="3" presStyleCnt="24"/>
      <dgm:spPr/>
    </dgm:pt>
    <dgm:pt modelId="{A5F2A945-27C1-4AAB-AED9-3472CBA285F1}" type="pres">
      <dgm:prSet presAssocID="{86EE1005-871D-4A08-803F-2ECB968629A1}" presName="text3" presStyleCnt="0"/>
      <dgm:spPr/>
    </dgm:pt>
    <dgm:pt modelId="{4F86EECF-8DEF-4668-8361-78A1A8BABEAB}" type="pres">
      <dgm:prSet presAssocID="{86EE1005-871D-4A08-803F-2ECB968629A1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14D1A9-FFA2-4094-8DC4-D1A9F6FA5BD2}" type="pres">
      <dgm:prSet presAssocID="{86EE1005-871D-4A08-803F-2ECB968629A1}" presName="textaccent3" presStyleCnt="0"/>
      <dgm:spPr/>
    </dgm:pt>
    <dgm:pt modelId="{086CDFC4-99D8-4E50-8AF8-DE1AACA6364A}" type="pres">
      <dgm:prSet presAssocID="{86EE1005-871D-4A08-803F-2ECB968629A1}" presName="accentRepeatNode" presStyleLbl="solidAlignAcc1" presStyleIdx="4" presStyleCnt="24"/>
      <dgm:spPr/>
    </dgm:pt>
    <dgm:pt modelId="{06523A16-90E2-47B6-9A60-EF1E663A22D0}" type="pres">
      <dgm:prSet presAssocID="{C98EB1CB-DC57-43AD-BB9F-C56944597177}" presName="image3" presStyleCnt="0"/>
      <dgm:spPr/>
    </dgm:pt>
    <dgm:pt modelId="{AAE87A88-8191-4369-B888-987BD62CCF17}" type="pres">
      <dgm:prSet presAssocID="{C98EB1CB-DC57-43AD-BB9F-C56944597177}" presName="imageRepeatNode" presStyleLbl="alignAcc1" presStyleIdx="2" presStyleCnt="12" custScaleY="120943" custLinFactNeighborX="-3759" custLinFactNeighborY="-251"/>
      <dgm:spPr/>
    </dgm:pt>
    <dgm:pt modelId="{72C6655F-D85D-4347-8358-E324090FDC4C}" type="pres">
      <dgm:prSet presAssocID="{C98EB1CB-DC57-43AD-BB9F-C56944597177}" presName="imageaccent3" presStyleCnt="0"/>
      <dgm:spPr/>
    </dgm:pt>
    <dgm:pt modelId="{D7DE2447-EE83-4CB4-9B5D-2D1C5E6EF5AD}" type="pres">
      <dgm:prSet presAssocID="{C98EB1CB-DC57-43AD-BB9F-C56944597177}" presName="accentRepeatNode" presStyleLbl="solidAlignAcc1" presStyleIdx="5" presStyleCnt="24"/>
      <dgm:spPr/>
    </dgm:pt>
    <dgm:pt modelId="{8457D33E-9632-457A-A473-DB3F5978572C}" type="pres">
      <dgm:prSet presAssocID="{067763AC-4A08-489D-8604-77465941454D}" presName="text4" presStyleCnt="0"/>
      <dgm:spPr/>
    </dgm:pt>
    <dgm:pt modelId="{F388FC2E-D05B-4403-A0E4-7DFDCE820FC8}" type="pres">
      <dgm:prSet presAssocID="{067763AC-4A08-489D-8604-77465941454D}" presName="textRepeatNode" presStyleLbl="alignNode1" presStyleIdx="3" presStyleCnt="12" custLinFactNeighborX="-86177" custLinFactNeighborY="58270">
        <dgm:presLayoutVars>
          <dgm:chMax val="0"/>
          <dgm:chPref val="0"/>
          <dgm:bulletEnabled val="1"/>
        </dgm:presLayoutVars>
      </dgm:prSet>
      <dgm:spPr/>
    </dgm:pt>
    <dgm:pt modelId="{12FF460E-63AE-4406-8B14-87079A76D512}" type="pres">
      <dgm:prSet presAssocID="{067763AC-4A08-489D-8604-77465941454D}" presName="textaccent4" presStyleCnt="0"/>
      <dgm:spPr/>
    </dgm:pt>
    <dgm:pt modelId="{D377B271-12BD-4B20-B442-A9F1DE137911}" type="pres">
      <dgm:prSet presAssocID="{067763AC-4A08-489D-8604-77465941454D}" presName="accentRepeatNode" presStyleLbl="solidAlignAcc1" presStyleIdx="6" presStyleCnt="24" custLinFactNeighborY="90777"/>
      <dgm:spPr/>
    </dgm:pt>
    <dgm:pt modelId="{69FF2A6A-105C-4AF2-AE05-3149848AF229}" type="pres">
      <dgm:prSet presAssocID="{8CE2D4AC-5331-4966-992E-ED61106FBC4F}" presName="image4" presStyleCnt="0"/>
      <dgm:spPr/>
    </dgm:pt>
    <dgm:pt modelId="{3336A030-ABE4-46CD-99C2-903805B4FC47}" type="pres">
      <dgm:prSet presAssocID="{8CE2D4AC-5331-4966-992E-ED61106FBC4F}" presName="imageRepeatNode" presStyleLbl="alignAcc1" presStyleIdx="3" presStyleCnt="12"/>
      <dgm:spPr/>
    </dgm:pt>
    <dgm:pt modelId="{B8CD60CE-53D3-4F98-B05D-99668CB6AE84}" type="pres">
      <dgm:prSet presAssocID="{8CE2D4AC-5331-4966-992E-ED61106FBC4F}" presName="imageaccent4" presStyleCnt="0"/>
      <dgm:spPr/>
    </dgm:pt>
    <dgm:pt modelId="{3E8E41EA-2896-40D7-9D2D-CFFD9FBC06A3}" type="pres">
      <dgm:prSet presAssocID="{8CE2D4AC-5331-4966-992E-ED61106FBC4F}" presName="accentRepeatNode" presStyleLbl="solidAlignAcc1" presStyleIdx="7" presStyleCnt="24"/>
      <dgm:spPr/>
    </dgm:pt>
    <dgm:pt modelId="{2C6DE24C-205C-4270-B609-304607C66D71}" type="pres">
      <dgm:prSet presAssocID="{289CE140-2A59-4381-B9F5-25345FB06D6F}" presName="text5" presStyleCnt="0"/>
      <dgm:spPr/>
    </dgm:pt>
    <dgm:pt modelId="{D9DEAD4A-DCE0-4E03-92A3-8FA1C34DCC4E}" type="pres">
      <dgm:prSet presAssocID="{289CE140-2A59-4381-B9F5-25345FB06D6F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B5DAF5-9BAE-47C4-870D-1E204AEDCE9B}" type="pres">
      <dgm:prSet presAssocID="{289CE140-2A59-4381-B9F5-25345FB06D6F}" presName="textaccent5" presStyleCnt="0"/>
      <dgm:spPr/>
    </dgm:pt>
    <dgm:pt modelId="{4A14A5ED-BF21-4155-A458-5FAD46484FE6}" type="pres">
      <dgm:prSet presAssocID="{289CE140-2A59-4381-B9F5-25345FB06D6F}" presName="accentRepeatNode" presStyleLbl="solidAlignAcc1" presStyleIdx="8" presStyleCnt="24"/>
      <dgm:spPr/>
    </dgm:pt>
    <dgm:pt modelId="{144BF3C6-FE8C-421A-A728-55E08BAEED73}" type="pres">
      <dgm:prSet presAssocID="{ACE2A1FA-F8A6-4ED1-B813-5BB575F3AA65}" presName="image5" presStyleCnt="0"/>
      <dgm:spPr/>
    </dgm:pt>
    <dgm:pt modelId="{5C3B2E22-C919-41E2-8164-24C6942525CB}" type="pres">
      <dgm:prSet presAssocID="{ACE2A1FA-F8A6-4ED1-B813-5BB575F3AA65}" presName="imageRepeatNode" presStyleLbl="alignAcc1" presStyleIdx="4" presStyleCnt="12"/>
      <dgm:spPr/>
    </dgm:pt>
    <dgm:pt modelId="{8BD73AC9-32C0-48FF-9A76-549AD35C195A}" type="pres">
      <dgm:prSet presAssocID="{ACE2A1FA-F8A6-4ED1-B813-5BB575F3AA65}" presName="imageaccent5" presStyleCnt="0"/>
      <dgm:spPr/>
    </dgm:pt>
    <dgm:pt modelId="{D936AE70-8BA2-4987-AB61-A9B95E826C6C}" type="pres">
      <dgm:prSet presAssocID="{ACE2A1FA-F8A6-4ED1-B813-5BB575F3AA65}" presName="accentRepeatNode" presStyleLbl="solidAlignAcc1" presStyleIdx="9" presStyleCnt="24"/>
      <dgm:spPr/>
    </dgm:pt>
    <dgm:pt modelId="{9B13863B-A83A-41AE-ADAF-F8B29721BE12}" type="pres">
      <dgm:prSet presAssocID="{81E511DA-9417-4355-AD97-8C8649121CD9}" presName="text6" presStyleCnt="0"/>
      <dgm:spPr/>
    </dgm:pt>
    <dgm:pt modelId="{609F107D-FB31-4CDA-A725-4ECEAC537F05}" type="pres">
      <dgm:prSet presAssocID="{81E511DA-9417-4355-AD97-8C8649121CD9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</dgm:pt>
    <dgm:pt modelId="{9F4D2ADC-AE5F-4DC9-A055-3A9EE78CEB23}" type="pres">
      <dgm:prSet presAssocID="{81E511DA-9417-4355-AD97-8C8649121CD9}" presName="textaccent6" presStyleCnt="0"/>
      <dgm:spPr/>
    </dgm:pt>
    <dgm:pt modelId="{45DA4113-26AE-4FD9-810F-52221FF72A95}" type="pres">
      <dgm:prSet presAssocID="{81E511DA-9417-4355-AD97-8C8649121CD9}" presName="accentRepeatNode" presStyleLbl="solidAlignAcc1" presStyleIdx="10" presStyleCnt="24"/>
      <dgm:spPr/>
    </dgm:pt>
    <dgm:pt modelId="{974866F4-415D-4C26-95BC-8A418DD0D676}" type="pres">
      <dgm:prSet presAssocID="{F23DD244-5245-4FC4-B9AE-C0BEE61BFF7C}" presName="image6" presStyleCnt="0"/>
      <dgm:spPr/>
    </dgm:pt>
    <dgm:pt modelId="{63B86846-3EE3-46BA-8D44-FCE2CCB89CAA}" type="pres">
      <dgm:prSet presAssocID="{F23DD244-5245-4FC4-B9AE-C0BEE61BFF7C}" presName="imageRepeatNode" presStyleLbl="alignAcc1" presStyleIdx="5" presStyleCnt="12"/>
      <dgm:spPr/>
    </dgm:pt>
    <dgm:pt modelId="{37A3D42B-FF9E-4925-98E7-A0DA22722AB4}" type="pres">
      <dgm:prSet presAssocID="{F23DD244-5245-4FC4-B9AE-C0BEE61BFF7C}" presName="imageaccent6" presStyleCnt="0"/>
      <dgm:spPr/>
    </dgm:pt>
    <dgm:pt modelId="{CA77BB7F-8821-43EB-B74D-458326CCF53C}" type="pres">
      <dgm:prSet presAssocID="{F23DD244-5245-4FC4-B9AE-C0BEE61BFF7C}" presName="accentRepeatNode" presStyleLbl="solidAlignAcc1" presStyleIdx="11" presStyleCnt="24"/>
      <dgm:spPr/>
    </dgm:pt>
    <dgm:pt modelId="{6B12BDA7-1DEE-44E7-A591-FF67395482F0}" type="pres">
      <dgm:prSet presAssocID="{E84D76C4-09A5-498A-B33A-4849B09BF179}" presName="text7" presStyleCnt="0"/>
      <dgm:spPr/>
    </dgm:pt>
    <dgm:pt modelId="{671C39E8-387C-4818-A59C-38E1CA33EE74}" type="pres">
      <dgm:prSet presAssocID="{E84D76C4-09A5-498A-B33A-4849B09BF179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</dgm:pt>
    <dgm:pt modelId="{B318FD71-6D27-43E7-A17E-A165FF408442}" type="pres">
      <dgm:prSet presAssocID="{E84D76C4-09A5-498A-B33A-4849B09BF179}" presName="textaccent7" presStyleCnt="0"/>
      <dgm:spPr/>
    </dgm:pt>
    <dgm:pt modelId="{744EC343-0D4A-4BD1-9687-7FB88D46C83B}" type="pres">
      <dgm:prSet presAssocID="{E84D76C4-09A5-498A-B33A-4849B09BF179}" presName="accentRepeatNode" presStyleLbl="solidAlignAcc1" presStyleIdx="12" presStyleCnt="24"/>
      <dgm:spPr/>
    </dgm:pt>
    <dgm:pt modelId="{1599C712-460E-4163-A16F-4698DD7FDB98}" type="pres">
      <dgm:prSet presAssocID="{CE1BC0B0-3C76-46BC-82A1-A8DE6AF94FDF}" presName="image7" presStyleCnt="0"/>
      <dgm:spPr/>
    </dgm:pt>
    <dgm:pt modelId="{6F5F545E-A61D-46DC-8EBD-5D32B3AE2FD6}" type="pres">
      <dgm:prSet presAssocID="{CE1BC0B0-3C76-46BC-82A1-A8DE6AF94FDF}" presName="imageRepeatNode" presStyleLbl="alignAcc1" presStyleIdx="6" presStyleCnt="12"/>
      <dgm:spPr/>
    </dgm:pt>
    <dgm:pt modelId="{D9DD3F45-AD83-4CC6-B7E9-7F4BD3FECD7E}" type="pres">
      <dgm:prSet presAssocID="{CE1BC0B0-3C76-46BC-82A1-A8DE6AF94FDF}" presName="imageaccent7" presStyleCnt="0"/>
      <dgm:spPr/>
    </dgm:pt>
    <dgm:pt modelId="{3976682B-E7CD-40EC-9103-69FC9DFA6A43}" type="pres">
      <dgm:prSet presAssocID="{CE1BC0B0-3C76-46BC-82A1-A8DE6AF94FDF}" presName="accentRepeatNode" presStyleLbl="solidAlignAcc1" presStyleIdx="13" presStyleCnt="24"/>
      <dgm:spPr/>
    </dgm:pt>
    <dgm:pt modelId="{DDF864A4-9CC1-41C7-BD8C-7CF2EA8C6437}" type="pres">
      <dgm:prSet presAssocID="{2E65108F-F50F-441E-9549-EDE7C4D74D04}" presName="text8" presStyleCnt="0"/>
      <dgm:spPr/>
    </dgm:pt>
    <dgm:pt modelId="{10A25FFC-A97E-44C9-8830-C98BF82BFBE5}" type="pres">
      <dgm:prSet presAssocID="{2E65108F-F50F-441E-9549-EDE7C4D74D04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</dgm:pt>
    <dgm:pt modelId="{3B87845C-D326-4A71-AA3D-6B28D3A3D2B5}" type="pres">
      <dgm:prSet presAssocID="{2E65108F-F50F-441E-9549-EDE7C4D74D04}" presName="textaccent8" presStyleCnt="0"/>
      <dgm:spPr/>
    </dgm:pt>
    <dgm:pt modelId="{A24D18D0-D3CE-4162-ABA4-AA67B616557D}" type="pres">
      <dgm:prSet presAssocID="{2E65108F-F50F-441E-9549-EDE7C4D74D04}" presName="accentRepeatNode" presStyleLbl="solidAlignAcc1" presStyleIdx="14" presStyleCnt="24"/>
      <dgm:spPr/>
    </dgm:pt>
    <dgm:pt modelId="{780695B4-A77F-42E3-92AC-797F9C6F9921}" type="pres">
      <dgm:prSet presAssocID="{6D07FE4F-3A2B-4A51-BA50-3ADF25F477BD}" presName="image8" presStyleCnt="0"/>
      <dgm:spPr/>
    </dgm:pt>
    <dgm:pt modelId="{CF1FAD4D-0387-4D9B-AC43-058CFF072F3B}" type="pres">
      <dgm:prSet presAssocID="{6D07FE4F-3A2B-4A51-BA50-3ADF25F477BD}" presName="imageRepeatNode" presStyleLbl="alignAcc1" presStyleIdx="7" presStyleCnt="12"/>
      <dgm:spPr/>
    </dgm:pt>
    <dgm:pt modelId="{8CB8D309-C7CC-4B1D-9A0E-B5DC7A5A5A3E}" type="pres">
      <dgm:prSet presAssocID="{6D07FE4F-3A2B-4A51-BA50-3ADF25F477BD}" presName="imageaccent8" presStyleCnt="0"/>
      <dgm:spPr/>
    </dgm:pt>
    <dgm:pt modelId="{BA9052A1-52C5-40FD-8427-4CB0FBA0FC83}" type="pres">
      <dgm:prSet presAssocID="{6D07FE4F-3A2B-4A51-BA50-3ADF25F477BD}" presName="accentRepeatNode" presStyleLbl="solidAlignAcc1" presStyleIdx="15" presStyleCnt="24"/>
      <dgm:spPr/>
    </dgm:pt>
    <dgm:pt modelId="{BA38A8B9-ACEF-4BB8-9092-86EAF407A587}" type="pres">
      <dgm:prSet presAssocID="{4AF6EA39-0EAD-417E-8567-6764B3FEB2FD}" presName="text9" presStyleCnt="0"/>
      <dgm:spPr/>
    </dgm:pt>
    <dgm:pt modelId="{07104BFA-BF1E-4653-B929-C6320BE5CEA4}" type="pres">
      <dgm:prSet presAssocID="{4AF6EA39-0EAD-417E-8567-6764B3FEB2FD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C2E47C-1571-4843-A044-D1336120A2CF}" type="pres">
      <dgm:prSet presAssocID="{4AF6EA39-0EAD-417E-8567-6764B3FEB2FD}" presName="textaccent9" presStyleCnt="0"/>
      <dgm:spPr/>
    </dgm:pt>
    <dgm:pt modelId="{199C3F2E-75D0-4D9B-BE00-115E8DC6746F}" type="pres">
      <dgm:prSet presAssocID="{4AF6EA39-0EAD-417E-8567-6764B3FEB2FD}" presName="accentRepeatNode" presStyleLbl="solidAlignAcc1" presStyleIdx="16" presStyleCnt="24"/>
      <dgm:spPr/>
    </dgm:pt>
    <dgm:pt modelId="{DC37A7B1-9404-4B59-B53D-6C023AD85637}" type="pres">
      <dgm:prSet presAssocID="{6B3BA9B8-FC37-4A12-B9FA-8842CF44A5DF}" presName="image9" presStyleCnt="0"/>
      <dgm:spPr/>
    </dgm:pt>
    <dgm:pt modelId="{CC1FAF2B-293B-49D0-B2D2-84462185E603}" type="pres">
      <dgm:prSet presAssocID="{6B3BA9B8-FC37-4A12-B9FA-8842CF44A5DF}" presName="imageRepeatNode" presStyleLbl="alignAcc1" presStyleIdx="8" presStyleCnt="12"/>
      <dgm:spPr/>
    </dgm:pt>
    <dgm:pt modelId="{99F2D668-35D4-468F-8423-DF34B0EF6AE9}" type="pres">
      <dgm:prSet presAssocID="{6B3BA9B8-FC37-4A12-B9FA-8842CF44A5DF}" presName="imageaccent9" presStyleCnt="0"/>
      <dgm:spPr/>
    </dgm:pt>
    <dgm:pt modelId="{15CA11BF-D3B2-4B83-8769-BFAAC0AE1F55}" type="pres">
      <dgm:prSet presAssocID="{6B3BA9B8-FC37-4A12-B9FA-8842CF44A5DF}" presName="accentRepeatNode" presStyleLbl="solidAlignAcc1" presStyleIdx="17" presStyleCnt="24"/>
      <dgm:spPr/>
    </dgm:pt>
    <dgm:pt modelId="{FDAA431D-4CCC-402D-A51C-DA7233D7DE02}" type="pres">
      <dgm:prSet presAssocID="{046EFFEB-C250-4E2D-9BA5-A5E3C26F01AB}" presName="text10" presStyleCnt="0"/>
      <dgm:spPr/>
    </dgm:pt>
    <dgm:pt modelId="{7F04E669-3292-42D7-ADD1-51AD0435D29A}" type="pres">
      <dgm:prSet presAssocID="{046EFFEB-C250-4E2D-9BA5-A5E3C26F01AB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</dgm:pt>
    <dgm:pt modelId="{00ECBD40-A431-4ECE-AAAF-776DB95C27AF}" type="pres">
      <dgm:prSet presAssocID="{046EFFEB-C250-4E2D-9BA5-A5E3C26F01AB}" presName="textaccent10" presStyleCnt="0"/>
      <dgm:spPr/>
    </dgm:pt>
    <dgm:pt modelId="{813D409C-CB1B-4EEE-8250-3BCCDF574BC8}" type="pres">
      <dgm:prSet presAssocID="{046EFFEB-C250-4E2D-9BA5-A5E3C26F01AB}" presName="accentRepeatNode" presStyleLbl="solidAlignAcc1" presStyleIdx="18" presStyleCnt="24"/>
      <dgm:spPr/>
    </dgm:pt>
    <dgm:pt modelId="{89ADC54F-5348-4C0D-82B4-10FF6058CB82}" type="pres">
      <dgm:prSet presAssocID="{F8D29622-3CDB-4DD9-9B21-EB264622062B}" presName="image10" presStyleCnt="0"/>
      <dgm:spPr/>
    </dgm:pt>
    <dgm:pt modelId="{4FB7BFBD-08E9-48CE-83F9-258F2A210C18}" type="pres">
      <dgm:prSet presAssocID="{F8D29622-3CDB-4DD9-9B21-EB264622062B}" presName="imageRepeatNode" presStyleLbl="alignAcc1" presStyleIdx="9" presStyleCnt="12"/>
      <dgm:spPr/>
    </dgm:pt>
    <dgm:pt modelId="{0400AF6D-444E-49E6-81D3-EACB1E7703E3}" type="pres">
      <dgm:prSet presAssocID="{F8D29622-3CDB-4DD9-9B21-EB264622062B}" presName="imageaccent10" presStyleCnt="0"/>
      <dgm:spPr/>
    </dgm:pt>
    <dgm:pt modelId="{6D89C678-88D6-488C-8C4C-00C17C11D34D}" type="pres">
      <dgm:prSet presAssocID="{F8D29622-3CDB-4DD9-9B21-EB264622062B}" presName="accentRepeatNode" presStyleLbl="solidAlignAcc1" presStyleIdx="19" presStyleCnt="24"/>
      <dgm:spPr/>
    </dgm:pt>
    <dgm:pt modelId="{414D2AE5-3A44-4DF0-B725-47F1DBC49A63}" type="pres">
      <dgm:prSet presAssocID="{862A01A5-3AF9-46C7-9E37-3DCB1BDA0176}" presName="text11" presStyleCnt="0"/>
      <dgm:spPr/>
    </dgm:pt>
    <dgm:pt modelId="{189FE310-1C6C-42BE-B80D-D55661D1FC4C}" type="pres">
      <dgm:prSet presAssocID="{862A01A5-3AF9-46C7-9E37-3DCB1BDA0176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</dgm:pt>
    <dgm:pt modelId="{8ADAD259-E8B4-4F1F-B1D1-59B9D5014779}" type="pres">
      <dgm:prSet presAssocID="{862A01A5-3AF9-46C7-9E37-3DCB1BDA0176}" presName="textaccent11" presStyleCnt="0"/>
      <dgm:spPr/>
    </dgm:pt>
    <dgm:pt modelId="{8A42239D-08FF-499F-82D8-270BA2E04D0A}" type="pres">
      <dgm:prSet presAssocID="{862A01A5-3AF9-46C7-9E37-3DCB1BDA0176}" presName="accentRepeatNode" presStyleLbl="solidAlignAcc1" presStyleIdx="20" presStyleCnt="24"/>
      <dgm:spPr/>
    </dgm:pt>
    <dgm:pt modelId="{4D3D70F7-E7B5-4EEC-92AE-0076F1F5314D}" type="pres">
      <dgm:prSet presAssocID="{6FA5C5F6-E7D0-4F86-B94F-A5035F9C0E10}" presName="image11" presStyleCnt="0"/>
      <dgm:spPr/>
    </dgm:pt>
    <dgm:pt modelId="{B1E86C87-5D6F-498C-B9CD-6C8C00D23EDD}" type="pres">
      <dgm:prSet presAssocID="{6FA5C5F6-E7D0-4F86-B94F-A5035F9C0E10}" presName="imageRepeatNode" presStyleLbl="alignAcc1" presStyleIdx="10" presStyleCnt="12"/>
      <dgm:spPr/>
    </dgm:pt>
    <dgm:pt modelId="{DE5A9C7D-ED09-43BF-B35E-E0125670B092}" type="pres">
      <dgm:prSet presAssocID="{6FA5C5F6-E7D0-4F86-B94F-A5035F9C0E10}" presName="imageaccent11" presStyleCnt="0"/>
      <dgm:spPr/>
    </dgm:pt>
    <dgm:pt modelId="{DD92CE76-DC14-43E1-95A9-C77BCC998277}" type="pres">
      <dgm:prSet presAssocID="{6FA5C5F6-E7D0-4F86-B94F-A5035F9C0E10}" presName="accentRepeatNode" presStyleLbl="solidAlignAcc1" presStyleIdx="21" presStyleCnt="24"/>
      <dgm:spPr/>
    </dgm:pt>
    <dgm:pt modelId="{C863A5C5-46B2-49EB-919A-53B7FB4B9E3B}" type="pres">
      <dgm:prSet presAssocID="{4639F5E4-E5CA-4F74-8603-112CCD0401AE}" presName="text12" presStyleCnt="0"/>
      <dgm:spPr/>
    </dgm:pt>
    <dgm:pt modelId="{A90C0571-700F-4EB0-B527-785D4B33264E}" type="pres">
      <dgm:prSet presAssocID="{4639F5E4-E5CA-4F74-8603-112CCD0401AE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D55120-A74D-482F-B3C2-5C63E50FA06F}" type="pres">
      <dgm:prSet presAssocID="{4639F5E4-E5CA-4F74-8603-112CCD0401AE}" presName="textaccent12" presStyleCnt="0"/>
      <dgm:spPr/>
    </dgm:pt>
    <dgm:pt modelId="{8BE5F54C-B5FE-4867-A55C-5A981777FFD1}" type="pres">
      <dgm:prSet presAssocID="{4639F5E4-E5CA-4F74-8603-112CCD0401AE}" presName="accentRepeatNode" presStyleLbl="solidAlignAcc1" presStyleIdx="22" presStyleCnt="24"/>
      <dgm:spPr/>
    </dgm:pt>
    <dgm:pt modelId="{6DFEDAD0-59FE-4385-959C-2720FC86F926}" type="pres">
      <dgm:prSet presAssocID="{2988C1F2-B1C4-4819-A2A7-284EBFFD54FF}" presName="image12" presStyleCnt="0"/>
      <dgm:spPr/>
    </dgm:pt>
    <dgm:pt modelId="{9A5A2F41-E0C3-4E65-A445-0CDAF109AA49}" type="pres">
      <dgm:prSet presAssocID="{2988C1F2-B1C4-4819-A2A7-284EBFFD54FF}" presName="imageRepeatNode" presStyleLbl="alignAcc1" presStyleIdx="11" presStyleCnt="12"/>
      <dgm:spPr/>
    </dgm:pt>
    <dgm:pt modelId="{9D93327C-9996-4AF8-B61F-BA28DB6D56BA}" type="pres">
      <dgm:prSet presAssocID="{2988C1F2-B1C4-4819-A2A7-284EBFFD54FF}" presName="imageaccent12" presStyleCnt="0"/>
      <dgm:spPr/>
    </dgm:pt>
    <dgm:pt modelId="{AC8D7312-5061-4EA4-9BC7-045E159DB500}" type="pres">
      <dgm:prSet presAssocID="{2988C1F2-B1C4-4819-A2A7-284EBFFD54FF}" presName="accentRepeatNode" presStyleLbl="solidAlignAcc1" presStyleIdx="23" presStyleCnt="24"/>
      <dgm:spPr/>
    </dgm:pt>
  </dgm:ptLst>
  <dgm:cxnLst>
    <dgm:cxn modelId="{28F3B42E-CE9C-44A2-8777-FD0C75D3A1C1}" srcId="{38FA91EB-A313-4B92-BF33-A897CD40A810}" destId="{7B5C9D36-9DE9-44DD-A47D-E2A75AC761D1}" srcOrd="17" destOrd="0" parTransId="{5289DC27-E70C-42A4-ABEA-3B85E16CA184}" sibTransId="{4EF0E9B3-B579-4660-AEA1-D85CF23CB4AF}"/>
    <dgm:cxn modelId="{9F489A51-A4B9-41D2-812A-D8BC0D2F417A}" srcId="{38FA91EB-A313-4B92-BF33-A897CD40A810}" destId="{6A407868-921F-447C-AA0D-B417CB4D4D89}" srcOrd="13" destOrd="0" parTransId="{19513DFB-B9E4-4CB8-806D-97684421F9F0}" sibTransId="{801131E8-40F0-4C20-90CF-DA752744D14E}"/>
    <dgm:cxn modelId="{560BD439-D879-47A2-8BDF-F4E68AE9C10E}" srcId="{38FA91EB-A313-4B92-BF33-A897CD40A810}" destId="{C8237B89-4183-4F7A-B5AC-91AA72F4FE42}" srcOrd="12" destOrd="0" parTransId="{23BCB1E3-E21C-4F6B-80EC-1B6E76BA52AC}" sibTransId="{2C80313E-8134-4DE7-A489-87E297CB47B1}"/>
    <dgm:cxn modelId="{870C47EF-EF4C-4871-A8F3-202793F81472}" type="presOf" srcId="{81E511DA-9417-4355-AD97-8C8649121CD9}" destId="{609F107D-FB31-4CDA-A725-4ECEAC537F05}" srcOrd="0" destOrd="0" presId="urn:microsoft.com/office/officeart/2008/layout/HexagonCluster"/>
    <dgm:cxn modelId="{CC31DC14-9C2A-4293-95DB-1CEBA8EFFF1B}" type="presOf" srcId="{D340932D-0652-48A8-AABD-2E1DB1436094}" destId="{070B7E3C-2B11-46C1-86F2-2A70541650EC}" srcOrd="0" destOrd="0" presId="urn:microsoft.com/office/officeart/2008/layout/HexagonCluster"/>
    <dgm:cxn modelId="{1A6CDF5C-9267-411B-9430-63FB284F2C0B}" type="presOf" srcId="{862A01A5-3AF9-46C7-9E37-3DCB1BDA0176}" destId="{189FE310-1C6C-42BE-B80D-D55661D1FC4C}" srcOrd="0" destOrd="0" presId="urn:microsoft.com/office/officeart/2008/layout/HexagonCluster"/>
    <dgm:cxn modelId="{D01D139F-3983-476C-83D6-E574799D4E60}" type="presOf" srcId="{86EE1005-871D-4A08-803F-2ECB968629A1}" destId="{4F86EECF-8DEF-4668-8361-78A1A8BABEAB}" srcOrd="0" destOrd="0" presId="urn:microsoft.com/office/officeart/2008/layout/HexagonCluster"/>
    <dgm:cxn modelId="{07B9AFFB-C411-4CEC-8FBB-8F1C4B9C6302}" srcId="{38FA91EB-A313-4B92-BF33-A897CD40A810}" destId="{892517C4-D51A-4FD8-8BDD-14388CCF9E13}" srcOrd="1" destOrd="0" parTransId="{7A914DFD-383B-4BFD-9A3D-0D856D36DE1E}" sibTransId="{D340932D-0652-48A8-AABD-2E1DB1436094}"/>
    <dgm:cxn modelId="{5B8FFF5F-6246-4A0A-BAA3-5A97D3423F51}" srcId="{38FA91EB-A313-4B92-BF33-A897CD40A810}" destId="{81E511DA-9417-4355-AD97-8C8649121CD9}" srcOrd="5" destOrd="0" parTransId="{E5CF4A1E-8B40-45E4-9FA3-C77398BADF62}" sibTransId="{F23DD244-5245-4FC4-B9AE-C0BEE61BFF7C}"/>
    <dgm:cxn modelId="{A0CCE922-B01B-4B5D-996B-F0F1CF64FF9E}" type="presOf" srcId="{289CE140-2A59-4381-B9F5-25345FB06D6F}" destId="{D9DEAD4A-DCE0-4E03-92A3-8FA1C34DCC4E}" srcOrd="0" destOrd="0" presId="urn:microsoft.com/office/officeart/2008/layout/HexagonCluster"/>
    <dgm:cxn modelId="{12583CE8-FFCF-4753-A058-0C494C5402C3}" srcId="{38FA91EB-A313-4B92-BF33-A897CD40A810}" destId="{B4DA838F-0DBF-4DA9-9BBE-DC63FDE41456}" srcOrd="14" destOrd="0" parTransId="{4B1864AF-8223-4D03-8E87-3BC0B827669A}" sibTransId="{7B695D0D-B4D5-4BD4-9E3E-012FF891ACA2}"/>
    <dgm:cxn modelId="{5B05BACC-E013-4BEB-85AE-7A11EF62D3CA}" type="presOf" srcId="{F23DD244-5245-4FC4-B9AE-C0BEE61BFF7C}" destId="{63B86846-3EE3-46BA-8D44-FCE2CCB89CAA}" srcOrd="0" destOrd="0" presId="urn:microsoft.com/office/officeart/2008/layout/HexagonCluster"/>
    <dgm:cxn modelId="{F9A3CD3D-D3B4-49A6-9EDF-3D6326C15E9B}" type="presOf" srcId="{892517C4-D51A-4FD8-8BDD-14388CCF9E13}" destId="{5FE68BAF-A7C0-4C7F-B684-5261BB952784}" srcOrd="0" destOrd="0" presId="urn:microsoft.com/office/officeart/2008/layout/HexagonCluster"/>
    <dgm:cxn modelId="{C99ED6BC-74CD-4A78-B64F-AF9CE3A5A7DD}" srcId="{38FA91EB-A313-4B92-BF33-A897CD40A810}" destId="{2E65108F-F50F-441E-9549-EDE7C4D74D04}" srcOrd="7" destOrd="0" parTransId="{88A83658-4EC5-465C-973F-2D79F5F64979}" sibTransId="{6D07FE4F-3A2B-4A51-BA50-3ADF25F477BD}"/>
    <dgm:cxn modelId="{D9AED4D2-A4D1-495C-92E9-88E73DC7DD32}" srcId="{38FA91EB-A313-4B92-BF33-A897CD40A810}" destId="{EB58B995-B972-4344-8476-F4B31D4756B6}" srcOrd="15" destOrd="0" parTransId="{4EE6C45E-AAFA-47CA-B18A-BBF78E682746}" sibTransId="{2DF88911-084A-480D-9A59-C86202C71618}"/>
    <dgm:cxn modelId="{329AAFD5-92CC-4FC0-95FC-B3D6A91BCA66}" type="presOf" srcId="{6B3BA9B8-FC37-4A12-B9FA-8842CF44A5DF}" destId="{CC1FAF2B-293B-49D0-B2D2-84462185E603}" srcOrd="0" destOrd="0" presId="urn:microsoft.com/office/officeart/2008/layout/HexagonCluster"/>
    <dgm:cxn modelId="{407EFC98-F0F7-4E9A-ABF4-A0375991B3D3}" srcId="{38FA91EB-A313-4B92-BF33-A897CD40A810}" destId="{E0FD62D5-3F4C-4466-89B5-22997B35FE79}" srcOrd="16" destOrd="0" parTransId="{08B80E10-6005-431F-B94B-97978878607E}" sibTransId="{94BF4681-4109-4E65-8772-B01E3D7D7CBB}"/>
    <dgm:cxn modelId="{E10D23AA-A693-4F06-B312-5962071A3EB4}" type="presOf" srcId="{6FA5C5F6-E7D0-4F86-B94F-A5035F9C0E10}" destId="{B1E86C87-5D6F-498C-B9CD-6C8C00D23EDD}" srcOrd="0" destOrd="0" presId="urn:microsoft.com/office/officeart/2008/layout/HexagonCluster"/>
    <dgm:cxn modelId="{4F1BB249-2494-4753-B4D7-1934FEDA7696}" type="presOf" srcId="{067763AC-4A08-489D-8604-77465941454D}" destId="{F388FC2E-D05B-4403-A0E4-7DFDCE820FC8}" srcOrd="0" destOrd="0" presId="urn:microsoft.com/office/officeart/2008/layout/HexagonCluster"/>
    <dgm:cxn modelId="{5B540DD1-12F1-49E7-9358-2BAE1C13634F}" type="presOf" srcId="{38FA91EB-A313-4B92-BF33-A897CD40A810}" destId="{03A81FBF-A8E6-4ECF-9A4F-CE02802A19E1}" srcOrd="0" destOrd="0" presId="urn:microsoft.com/office/officeart/2008/layout/HexagonCluster"/>
    <dgm:cxn modelId="{42F5D84F-B057-4B60-8492-92633BE94449}" type="presOf" srcId="{2E65108F-F50F-441E-9549-EDE7C4D74D04}" destId="{10A25FFC-A97E-44C9-8830-C98BF82BFBE5}" srcOrd="0" destOrd="0" presId="urn:microsoft.com/office/officeart/2008/layout/HexagonCluster"/>
    <dgm:cxn modelId="{003BB646-BF67-4876-BBC9-C1ED1CC5E6B6}" type="presOf" srcId="{33387623-8808-4CDD-AFEF-CAE963DF806C}" destId="{5C7C6711-F667-484E-A01B-1D1E8865A923}" srcOrd="0" destOrd="0" presId="urn:microsoft.com/office/officeart/2008/layout/HexagonCluster"/>
    <dgm:cxn modelId="{260B893C-2989-4429-90EA-D1AC316FA041}" type="presOf" srcId="{C1B5333B-BEEF-4794-A4B0-66B33766FB3A}" destId="{7B7717CA-DF7A-407C-BAAB-B9CCB4ED4A76}" srcOrd="0" destOrd="0" presId="urn:microsoft.com/office/officeart/2008/layout/HexagonCluster"/>
    <dgm:cxn modelId="{7879340F-A861-4810-81A3-E09D486AB986}" srcId="{38FA91EB-A313-4B92-BF33-A897CD40A810}" destId="{067763AC-4A08-489D-8604-77465941454D}" srcOrd="3" destOrd="0" parTransId="{1AF28B2A-E81A-472F-9542-63750D6BB2F3}" sibTransId="{8CE2D4AC-5331-4966-992E-ED61106FBC4F}"/>
    <dgm:cxn modelId="{DB716663-A6F1-4C3F-9D16-281FEBFF6F55}" type="presOf" srcId="{ACE2A1FA-F8A6-4ED1-B813-5BB575F3AA65}" destId="{5C3B2E22-C919-41E2-8164-24C6942525CB}" srcOrd="0" destOrd="0" presId="urn:microsoft.com/office/officeart/2008/layout/HexagonCluster"/>
    <dgm:cxn modelId="{28BD8A9A-A57A-4486-A44C-66BA07B62A37}" srcId="{38FA91EB-A313-4B92-BF33-A897CD40A810}" destId="{4AF6EA39-0EAD-417E-8567-6764B3FEB2FD}" srcOrd="8" destOrd="0" parTransId="{46442C98-9C2A-41C7-BA79-7F3D1993D0D6}" sibTransId="{6B3BA9B8-FC37-4A12-B9FA-8842CF44A5DF}"/>
    <dgm:cxn modelId="{1235BC9B-55DA-4F4B-BC63-A87FA5467E01}" type="presOf" srcId="{6D07FE4F-3A2B-4A51-BA50-3ADF25F477BD}" destId="{CF1FAD4D-0387-4D9B-AC43-058CFF072F3B}" srcOrd="0" destOrd="0" presId="urn:microsoft.com/office/officeart/2008/layout/HexagonCluster"/>
    <dgm:cxn modelId="{D22D831D-6D39-4A80-8AD1-533350C4E00E}" type="presOf" srcId="{2988C1F2-B1C4-4819-A2A7-284EBFFD54FF}" destId="{9A5A2F41-E0C3-4E65-A445-0CDAF109AA49}" srcOrd="0" destOrd="0" presId="urn:microsoft.com/office/officeart/2008/layout/HexagonCluster"/>
    <dgm:cxn modelId="{99559B33-4A58-42CD-A704-A8AF9F150E53}" srcId="{38FA91EB-A313-4B92-BF33-A897CD40A810}" destId="{4639F5E4-E5CA-4F74-8603-112CCD0401AE}" srcOrd="11" destOrd="0" parTransId="{7261FD99-A8E8-4D8A-902C-9DBCCBD0E634}" sibTransId="{2988C1F2-B1C4-4819-A2A7-284EBFFD54FF}"/>
    <dgm:cxn modelId="{88A3A5D9-AFCC-409F-83E8-9B0D617F5173}" srcId="{38FA91EB-A313-4B92-BF33-A897CD40A810}" destId="{86EE1005-871D-4A08-803F-2ECB968629A1}" srcOrd="2" destOrd="0" parTransId="{5BA4ECDD-A9BE-47CB-9496-0170C9D63552}" sibTransId="{C98EB1CB-DC57-43AD-BB9F-C56944597177}"/>
    <dgm:cxn modelId="{00EE0AE2-9626-42B0-8DC4-E6037E8C34BE}" srcId="{38FA91EB-A313-4B92-BF33-A897CD40A810}" destId="{862A01A5-3AF9-46C7-9E37-3DCB1BDA0176}" srcOrd="10" destOrd="0" parTransId="{3A0AAE47-AB8C-47E6-BB29-BD9B23FDBA69}" sibTransId="{6FA5C5F6-E7D0-4F86-B94F-A5035F9C0E10}"/>
    <dgm:cxn modelId="{80BC0962-0178-42A7-AB07-B0B3D1DA0615}" srcId="{38FA91EB-A313-4B92-BF33-A897CD40A810}" destId="{289CE140-2A59-4381-B9F5-25345FB06D6F}" srcOrd="4" destOrd="0" parTransId="{5A05E628-A886-424C-811C-23ED8A52AB5A}" sibTransId="{ACE2A1FA-F8A6-4ED1-B813-5BB575F3AA65}"/>
    <dgm:cxn modelId="{153EF74D-2547-4F69-89A8-530E11BAEAB6}" type="presOf" srcId="{4639F5E4-E5CA-4F74-8603-112CCD0401AE}" destId="{A90C0571-700F-4EB0-B527-785D4B33264E}" srcOrd="0" destOrd="0" presId="urn:microsoft.com/office/officeart/2008/layout/HexagonCluster"/>
    <dgm:cxn modelId="{D61C1015-FB9D-40AA-A3B9-3D645D2B4F82}" srcId="{38FA91EB-A313-4B92-BF33-A897CD40A810}" destId="{046EFFEB-C250-4E2D-9BA5-A5E3C26F01AB}" srcOrd="9" destOrd="0" parTransId="{188047E6-8D87-4C26-9775-685ECDAEC054}" sibTransId="{F8D29622-3CDB-4DD9-9B21-EB264622062B}"/>
    <dgm:cxn modelId="{CD212459-086E-455F-A8BA-44354E27908E}" srcId="{38FA91EB-A313-4B92-BF33-A897CD40A810}" destId="{C1B5333B-BEEF-4794-A4B0-66B33766FB3A}" srcOrd="0" destOrd="0" parTransId="{F82DFFE7-C76E-4169-BAB2-898C110A44CC}" sibTransId="{33387623-8808-4CDD-AFEF-CAE963DF806C}"/>
    <dgm:cxn modelId="{60986204-A12B-4E0B-A6F3-5D3278B43141}" type="presOf" srcId="{CE1BC0B0-3C76-46BC-82A1-A8DE6AF94FDF}" destId="{6F5F545E-A61D-46DC-8EBD-5D32B3AE2FD6}" srcOrd="0" destOrd="0" presId="urn:microsoft.com/office/officeart/2008/layout/HexagonCluster"/>
    <dgm:cxn modelId="{CD8CE420-7946-46CF-9A41-627A07AD36EA}" type="presOf" srcId="{8CE2D4AC-5331-4966-992E-ED61106FBC4F}" destId="{3336A030-ABE4-46CD-99C2-903805B4FC47}" srcOrd="0" destOrd="0" presId="urn:microsoft.com/office/officeart/2008/layout/HexagonCluster"/>
    <dgm:cxn modelId="{184BBA4D-7028-463E-B47D-03278B5AA369}" type="presOf" srcId="{046EFFEB-C250-4E2D-9BA5-A5E3C26F01AB}" destId="{7F04E669-3292-42D7-ADD1-51AD0435D29A}" srcOrd="0" destOrd="0" presId="urn:microsoft.com/office/officeart/2008/layout/HexagonCluster"/>
    <dgm:cxn modelId="{422F2429-2B9D-431D-85E4-96A6944FE29F}" type="presOf" srcId="{C98EB1CB-DC57-43AD-BB9F-C56944597177}" destId="{AAE87A88-8191-4369-B888-987BD62CCF17}" srcOrd="0" destOrd="0" presId="urn:microsoft.com/office/officeart/2008/layout/HexagonCluster"/>
    <dgm:cxn modelId="{872B674B-8657-450A-B4CC-F98191DD51BF}" type="presOf" srcId="{E84D76C4-09A5-498A-B33A-4849B09BF179}" destId="{671C39E8-387C-4818-A59C-38E1CA33EE74}" srcOrd="0" destOrd="0" presId="urn:microsoft.com/office/officeart/2008/layout/HexagonCluster"/>
    <dgm:cxn modelId="{0184842D-0BC3-413F-8D30-40901D7A2610}" type="presOf" srcId="{4AF6EA39-0EAD-417E-8567-6764B3FEB2FD}" destId="{07104BFA-BF1E-4653-B929-C6320BE5CEA4}" srcOrd="0" destOrd="0" presId="urn:microsoft.com/office/officeart/2008/layout/HexagonCluster"/>
    <dgm:cxn modelId="{DDBAB8AA-934D-46CD-B849-FE0E62C6BE46}" srcId="{38FA91EB-A313-4B92-BF33-A897CD40A810}" destId="{E84D76C4-09A5-498A-B33A-4849B09BF179}" srcOrd="6" destOrd="0" parTransId="{0F1912A4-2A8B-403C-8AC0-1CF47D533BEE}" sibTransId="{CE1BC0B0-3C76-46BC-82A1-A8DE6AF94FDF}"/>
    <dgm:cxn modelId="{458FC5BF-3E63-46AF-9A03-0622B7318774}" type="presOf" srcId="{F8D29622-3CDB-4DD9-9B21-EB264622062B}" destId="{4FB7BFBD-08E9-48CE-83F9-258F2A210C18}" srcOrd="0" destOrd="0" presId="urn:microsoft.com/office/officeart/2008/layout/HexagonCluster"/>
    <dgm:cxn modelId="{5539F578-4262-4BB5-8E29-DD236BC88D86}" type="presParOf" srcId="{03A81FBF-A8E6-4ECF-9A4F-CE02802A19E1}" destId="{BAA19F7F-D64E-4EFA-93CA-EA384F3C419C}" srcOrd="0" destOrd="0" presId="urn:microsoft.com/office/officeart/2008/layout/HexagonCluster"/>
    <dgm:cxn modelId="{36D16D2D-B59C-4006-BBBD-68CFA4509F96}" type="presParOf" srcId="{BAA19F7F-D64E-4EFA-93CA-EA384F3C419C}" destId="{7B7717CA-DF7A-407C-BAAB-B9CCB4ED4A76}" srcOrd="0" destOrd="0" presId="urn:microsoft.com/office/officeart/2008/layout/HexagonCluster"/>
    <dgm:cxn modelId="{0B04AF5F-7347-481B-80DB-8026FEAC77C3}" type="presParOf" srcId="{03A81FBF-A8E6-4ECF-9A4F-CE02802A19E1}" destId="{397AC28B-B63B-42DE-9724-5204A59153E4}" srcOrd="1" destOrd="0" presId="urn:microsoft.com/office/officeart/2008/layout/HexagonCluster"/>
    <dgm:cxn modelId="{A5B8EFA9-6E94-42D8-ABA1-B0D5E0509DAF}" type="presParOf" srcId="{397AC28B-B63B-42DE-9724-5204A59153E4}" destId="{842D20DB-D50C-4350-9911-17B9EE5D5626}" srcOrd="0" destOrd="0" presId="urn:microsoft.com/office/officeart/2008/layout/HexagonCluster"/>
    <dgm:cxn modelId="{3EEB99B3-5304-4B09-AA0E-9B78A56620B8}" type="presParOf" srcId="{03A81FBF-A8E6-4ECF-9A4F-CE02802A19E1}" destId="{AE474D10-CF18-44FA-8599-8BF823F71299}" srcOrd="2" destOrd="0" presId="urn:microsoft.com/office/officeart/2008/layout/HexagonCluster"/>
    <dgm:cxn modelId="{7AD45123-810D-4DD6-BFFE-CEC737F0DB4B}" type="presParOf" srcId="{AE474D10-CF18-44FA-8599-8BF823F71299}" destId="{5C7C6711-F667-484E-A01B-1D1E8865A923}" srcOrd="0" destOrd="0" presId="urn:microsoft.com/office/officeart/2008/layout/HexagonCluster"/>
    <dgm:cxn modelId="{3FEC388D-F0E9-4529-B72C-5A3BAAE6EFB2}" type="presParOf" srcId="{03A81FBF-A8E6-4ECF-9A4F-CE02802A19E1}" destId="{35463510-A953-41E5-9B38-B24AF2DFBD1A}" srcOrd="3" destOrd="0" presId="urn:microsoft.com/office/officeart/2008/layout/HexagonCluster"/>
    <dgm:cxn modelId="{4D62A234-36D1-4424-B335-18EDE93861BB}" type="presParOf" srcId="{35463510-A953-41E5-9B38-B24AF2DFBD1A}" destId="{8A88D231-9AAD-43BB-97BF-F017132C3627}" srcOrd="0" destOrd="0" presId="urn:microsoft.com/office/officeart/2008/layout/HexagonCluster"/>
    <dgm:cxn modelId="{1B4E9EA1-C603-4B86-B5C7-FF8E22C7AFA1}" type="presParOf" srcId="{03A81FBF-A8E6-4ECF-9A4F-CE02802A19E1}" destId="{D23587E0-7661-449C-8135-29B7E12F6CEA}" srcOrd="4" destOrd="0" presId="urn:microsoft.com/office/officeart/2008/layout/HexagonCluster"/>
    <dgm:cxn modelId="{0EF518C2-C673-46EE-929C-263379946AAA}" type="presParOf" srcId="{D23587E0-7661-449C-8135-29B7E12F6CEA}" destId="{5FE68BAF-A7C0-4C7F-B684-5261BB952784}" srcOrd="0" destOrd="0" presId="urn:microsoft.com/office/officeart/2008/layout/HexagonCluster"/>
    <dgm:cxn modelId="{4ED7B9A1-04F2-4E31-AB13-0F07353975BE}" type="presParOf" srcId="{03A81FBF-A8E6-4ECF-9A4F-CE02802A19E1}" destId="{4C09BAA1-E3E4-4800-A20E-1FB6177A6A70}" srcOrd="5" destOrd="0" presId="urn:microsoft.com/office/officeart/2008/layout/HexagonCluster"/>
    <dgm:cxn modelId="{BBE39418-A66C-4259-B4AB-DF34308845ED}" type="presParOf" srcId="{4C09BAA1-E3E4-4800-A20E-1FB6177A6A70}" destId="{1D9BA888-FD07-4968-8366-DFDA8511BC43}" srcOrd="0" destOrd="0" presId="urn:microsoft.com/office/officeart/2008/layout/HexagonCluster"/>
    <dgm:cxn modelId="{714F978A-FF30-4745-A061-D88C64CDC24E}" type="presParOf" srcId="{03A81FBF-A8E6-4ECF-9A4F-CE02802A19E1}" destId="{E5E72ABB-5806-45D5-ADAC-C87106D72F9D}" srcOrd="6" destOrd="0" presId="urn:microsoft.com/office/officeart/2008/layout/HexagonCluster"/>
    <dgm:cxn modelId="{F5CE5080-BED6-4F32-8B1D-41BD40CF9184}" type="presParOf" srcId="{E5E72ABB-5806-45D5-ADAC-C87106D72F9D}" destId="{070B7E3C-2B11-46C1-86F2-2A70541650EC}" srcOrd="0" destOrd="0" presId="urn:microsoft.com/office/officeart/2008/layout/HexagonCluster"/>
    <dgm:cxn modelId="{84D49793-E6DE-45E9-BEB7-7C7FB5E75A9C}" type="presParOf" srcId="{03A81FBF-A8E6-4ECF-9A4F-CE02802A19E1}" destId="{884E158F-0FDA-419B-A976-7B8A946313EA}" srcOrd="7" destOrd="0" presId="urn:microsoft.com/office/officeart/2008/layout/HexagonCluster"/>
    <dgm:cxn modelId="{574515EA-AB99-49A2-BD06-6C7F35DD9AAB}" type="presParOf" srcId="{884E158F-0FDA-419B-A976-7B8A946313EA}" destId="{29751D2C-BE88-4122-964C-0BE581D5C94C}" srcOrd="0" destOrd="0" presId="urn:microsoft.com/office/officeart/2008/layout/HexagonCluster"/>
    <dgm:cxn modelId="{0E15B661-69B7-4D2D-B2DA-2673FD70F2A6}" type="presParOf" srcId="{03A81FBF-A8E6-4ECF-9A4F-CE02802A19E1}" destId="{A5F2A945-27C1-4AAB-AED9-3472CBA285F1}" srcOrd="8" destOrd="0" presId="urn:microsoft.com/office/officeart/2008/layout/HexagonCluster"/>
    <dgm:cxn modelId="{FF72E60D-F576-472C-B661-718C31774086}" type="presParOf" srcId="{A5F2A945-27C1-4AAB-AED9-3472CBA285F1}" destId="{4F86EECF-8DEF-4668-8361-78A1A8BABEAB}" srcOrd="0" destOrd="0" presId="urn:microsoft.com/office/officeart/2008/layout/HexagonCluster"/>
    <dgm:cxn modelId="{84B356CF-8CFB-4650-91B3-F85445052554}" type="presParOf" srcId="{03A81FBF-A8E6-4ECF-9A4F-CE02802A19E1}" destId="{C814D1A9-FFA2-4094-8DC4-D1A9F6FA5BD2}" srcOrd="9" destOrd="0" presId="urn:microsoft.com/office/officeart/2008/layout/HexagonCluster"/>
    <dgm:cxn modelId="{D480E4EA-9E67-497B-92CB-693CA92C78DC}" type="presParOf" srcId="{C814D1A9-FFA2-4094-8DC4-D1A9F6FA5BD2}" destId="{086CDFC4-99D8-4E50-8AF8-DE1AACA6364A}" srcOrd="0" destOrd="0" presId="urn:microsoft.com/office/officeart/2008/layout/HexagonCluster"/>
    <dgm:cxn modelId="{D30E6408-D140-4F36-9CA9-CB4B8FEBAC6E}" type="presParOf" srcId="{03A81FBF-A8E6-4ECF-9A4F-CE02802A19E1}" destId="{06523A16-90E2-47B6-9A60-EF1E663A22D0}" srcOrd="10" destOrd="0" presId="urn:microsoft.com/office/officeart/2008/layout/HexagonCluster"/>
    <dgm:cxn modelId="{F8791E9C-1811-41CD-BF25-A067B2ECE173}" type="presParOf" srcId="{06523A16-90E2-47B6-9A60-EF1E663A22D0}" destId="{AAE87A88-8191-4369-B888-987BD62CCF17}" srcOrd="0" destOrd="0" presId="urn:microsoft.com/office/officeart/2008/layout/HexagonCluster"/>
    <dgm:cxn modelId="{77480E31-F6D9-437C-9652-F2B182C12935}" type="presParOf" srcId="{03A81FBF-A8E6-4ECF-9A4F-CE02802A19E1}" destId="{72C6655F-D85D-4347-8358-E324090FDC4C}" srcOrd="11" destOrd="0" presId="urn:microsoft.com/office/officeart/2008/layout/HexagonCluster"/>
    <dgm:cxn modelId="{5681B8B1-4311-4B9D-BD03-EDF99DDBA0F5}" type="presParOf" srcId="{72C6655F-D85D-4347-8358-E324090FDC4C}" destId="{D7DE2447-EE83-4CB4-9B5D-2D1C5E6EF5AD}" srcOrd="0" destOrd="0" presId="urn:microsoft.com/office/officeart/2008/layout/HexagonCluster"/>
    <dgm:cxn modelId="{E47F8FB8-51CC-4AB6-9FE9-C18F0FA22D03}" type="presParOf" srcId="{03A81FBF-A8E6-4ECF-9A4F-CE02802A19E1}" destId="{8457D33E-9632-457A-A473-DB3F5978572C}" srcOrd="12" destOrd="0" presId="urn:microsoft.com/office/officeart/2008/layout/HexagonCluster"/>
    <dgm:cxn modelId="{364F5E2A-BD69-45CB-A750-DDF70CCE90BF}" type="presParOf" srcId="{8457D33E-9632-457A-A473-DB3F5978572C}" destId="{F388FC2E-D05B-4403-A0E4-7DFDCE820FC8}" srcOrd="0" destOrd="0" presId="urn:microsoft.com/office/officeart/2008/layout/HexagonCluster"/>
    <dgm:cxn modelId="{CF8016FF-94B9-465F-8149-6D05106A2E0A}" type="presParOf" srcId="{03A81FBF-A8E6-4ECF-9A4F-CE02802A19E1}" destId="{12FF460E-63AE-4406-8B14-87079A76D512}" srcOrd="13" destOrd="0" presId="urn:microsoft.com/office/officeart/2008/layout/HexagonCluster"/>
    <dgm:cxn modelId="{B082DC57-7DCF-4547-908F-8AF28F35B614}" type="presParOf" srcId="{12FF460E-63AE-4406-8B14-87079A76D512}" destId="{D377B271-12BD-4B20-B442-A9F1DE137911}" srcOrd="0" destOrd="0" presId="urn:microsoft.com/office/officeart/2008/layout/HexagonCluster"/>
    <dgm:cxn modelId="{0529E297-0C26-4DF2-93BA-5FC7D282596E}" type="presParOf" srcId="{03A81FBF-A8E6-4ECF-9A4F-CE02802A19E1}" destId="{69FF2A6A-105C-4AF2-AE05-3149848AF229}" srcOrd="14" destOrd="0" presId="urn:microsoft.com/office/officeart/2008/layout/HexagonCluster"/>
    <dgm:cxn modelId="{4AFD7FBE-CFDD-428B-9712-DF13C3D8771D}" type="presParOf" srcId="{69FF2A6A-105C-4AF2-AE05-3149848AF229}" destId="{3336A030-ABE4-46CD-99C2-903805B4FC47}" srcOrd="0" destOrd="0" presId="urn:microsoft.com/office/officeart/2008/layout/HexagonCluster"/>
    <dgm:cxn modelId="{A82B9E57-CCE6-4AC4-A723-0D610027D7D7}" type="presParOf" srcId="{03A81FBF-A8E6-4ECF-9A4F-CE02802A19E1}" destId="{B8CD60CE-53D3-4F98-B05D-99668CB6AE84}" srcOrd="15" destOrd="0" presId="urn:microsoft.com/office/officeart/2008/layout/HexagonCluster"/>
    <dgm:cxn modelId="{3168E1D6-989C-48CB-9BE4-70E8FD3D5FCE}" type="presParOf" srcId="{B8CD60CE-53D3-4F98-B05D-99668CB6AE84}" destId="{3E8E41EA-2896-40D7-9D2D-CFFD9FBC06A3}" srcOrd="0" destOrd="0" presId="urn:microsoft.com/office/officeart/2008/layout/HexagonCluster"/>
    <dgm:cxn modelId="{E5AE2CD8-618E-43BF-BF7E-3B312E253952}" type="presParOf" srcId="{03A81FBF-A8E6-4ECF-9A4F-CE02802A19E1}" destId="{2C6DE24C-205C-4270-B609-304607C66D71}" srcOrd="16" destOrd="0" presId="urn:microsoft.com/office/officeart/2008/layout/HexagonCluster"/>
    <dgm:cxn modelId="{FA02E347-E584-492A-A49F-390961378FD2}" type="presParOf" srcId="{2C6DE24C-205C-4270-B609-304607C66D71}" destId="{D9DEAD4A-DCE0-4E03-92A3-8FA1C34DCC4E}" srcOrd="0" destOrd="0" presId="urn:microsoft.com/office/officeart/2008/layout/HexagonCluster"/>
    <dgm:cxn modelId="{9AA8A0D2-D686-4B68-9BDF-9FB26127EAB8}" type="presParOf" srcId="{03A81FBF-A8E6-4ECF-9A4F-CE02802A19E1}" destId="{CDB5DAF5-9BAE-47C4-870D-1E204AEDCE9B}" srcOrd="17" destOrd="0" presId="urn:microsoft.com/office/officeart/2008/layout/HexagonCluster"/>
    <dgm:cxn modelId="{36DCC618-529A-4FDB-A0C5-B512EA239911}" type="presParOf" srcId="{CDB5DAF5-9BAE-47C4-870D-1E204AEDCE9B}" destId="{4A14A5ED-BF21-4155-A458-5FAD46484FE6}" srcOrd="0" destOrd="0" presId="urn:microsoft.com/office/officeart/2008/layout/HexagonCluster"/>
    <dgm:cxn modelId="{9EA24B5F-8D3D-4509-BDB3-775B8BE0759E}" type="presParOf" srcId="{03A81FBF-A8E6-4ECF-9A4F-CE02802A19E1}" destId="{144BF3C6-FE8C-421A-A728-55E08BAEED73}" srcOrd="18" destOrd="0" presId="urn:microsoft.com/office/officeart/2008/layout/HexagonCluster"/>
    <dgm:cxn modelId="{0E622B9A-38D2-4EBA-A410-18992192DE0B}" type="presParOf" srcId="{144BF3C6-FE8C-421A-A728-55E08BAEED73}" destId="{5C3B2E22-C919-41E2-8164-24C6942525CB}" srcOrd="0" destOrd="0" presId="urn:microsoft.com/office/officeart/2008/layout/HexagonCluster"/>
    <dgm:cxn modelId="{8E3B39DC-F848-4803-B287-5DF3E8FC5547}" type="presParOf" srcId="{03A81FBF-A8E6-4ECF-9A4F-CE02802A19E1}" destId="{8BD73AC9-32C0-48FF-9A76-549AD35C195A}" srcOrd="19" destOrd="0" presId="urn:microsoft.com/office/officeart/2008/layout/HexagonCluster"/>
    <dgm:cxn modelId="{806838BB-F675-4C27-BCCB-CCAED185951E}" type="presParOf" srcId="{8BD73AC9-32C0-48FF-9A76-549AD35C195A}" destId="{D936AE70-8BA2-4987-AB61-A9B95E826C6C}" srcOrd="0" destOrd="0" presId="urn:microsoft.com/office/officeart/2008/layout/HexagonCluster"/>
    <dgm:cxn modelId="{F472509B-DA03-4E61-95E4-E8E183B62F3C}" type="presParOf" srcId="{03A81FBF-A8E6-4ECF-9A4F-CE02802A19E1}" destId="{9B13863B-A83A-41AE-ADAF-F8B29721BE12}" srcOrd="20" destOrd="0" presId="urn:microsoft.com/office/officeart/2008/layout/HexagonCluster"/>
    <dgm:cxn modelId="{9509024A-02A6-41DD-87AC-9F26287CA7FF}" type="presParOf" srcId="{9B13863B-A83A-41AE-ADAF-F8B29721BE12}" destId="{609F107D-FB31-4CDA-A725-4ECEAC537F05}" srcOrd="0" destOrd="0" presId="urn:microsoft.com/office/officeart/2008/layout/HexagonCluster"/>
    <dgm:cxn modelId="{F8E43CF3-44E8-4C4C-8CF4-D91ECBC50E0F}" type="presParOf" srcId="{03A81FBF-A8E6-4ECF-9A4F-CE02802A19E1}" destId="{9F4D2ADC-AE5F-4DC9-A055-3A9EE78CEB23}" srcOrd="21" destOrd="0" presId="urn:microsoft.com/office/officeart/2008/layout/HexagonCluster"/>
    <dgm:cxn modelId="{E136EC10-A1A9-44FE-8042-14147E210AC2}" type="presParOf" srcId="{9F4D2ADC-AE5F-4DC9-A055-3A9EE78CEB23}" destId="{45DA4113-26AE-4FD9-810F-52221FF72A95}" srcOrd="0" destOrd="0" presId="urn:microsoft.com/office/officeart/2008/layout/HexagonCluster"/>
    <dgm:cxn modelId="{A075839E-BE25-4AB9-A3C1-7D6A18A28AF2}" type="presParOf" srcId="{03A81FBF-A8E6-4ECF-9A4F-CE02802A19E1}" destId="{974866F4-415D-4C26-95BC-8A418DD0D676}" srcOrd="22" destOrd="0" presId="urn:microsoft.com/office/officeart/2008/layout/HexagonCluster"/>
    <dgm:cxn modelId="{7D98D4E1-39B8-419A-B4AF-1A5A1CFC5E7C}" type="presParOf" srcId="{974866F4-415D-4C26-95BC-8A418DD0D676}" destId="{63B86846-3EE3-46BA-8D44-FCE2CCB89CAA}" srcOrd="0" destOrd="0" presId="urn:microsoft.com/office/officeart/2008/layout/HexagonCluster"/>
    <dgm:cxn modelId="{63D95CDA-CAC4-4EA5-825A-316A9A553707}" type="presParOf" srcId="{03A81FBF-A8E6-4ECF-9A4F-CE02802A19E1}" destId="{37A3D42B-FF9E-4925-98E7-A0DA22722AB4}" srcOrd="23" destOrd="0" presId="urn:microsoft.com/office/officeart/2008/layout/HexagonCluster"/>
    <dgm:cxn modelId="{5B7B7575-629E-4C43-B9F5-2D4F79D6A048}" type="presParOf" srcId="{37A3D42B-FF9E-4925-98E7-A0DA22722AB4}" destId="{CA77BB7F-8821-43EB-B74D-458326CCF53C}" srcOrd="0" destOrd="0" presId="urn:microsoft.com/office/officeart/2008/layout/HexagonCluster"/>
    <dgm:cxn modelId="{09D6B8C2-6B08-4746-BBD0-79F7740BD3F0}" type="presParOf" srcId="{03A81FBF-A8E6-4ECF-9A4F-CE02802A19E1}" destId="{6B12BDA7-1DEE-44E7-A591-FF67395482F0}" srcOrd="24" destOrd="0" presId="urn:microsoft.com/office/officeart/2008/layout/HexagonCluster"/>
    <dgm:cxn modelId="{F639739E-0BE0-46A1-AB72-405C94BAC121}" type="presParOf" srcId="{6B12BDA7-1DEE-44E7-A591-FF67395482F0}" destId="{671C39E8-387C-4818-A59C-38E1CA33EE74}" srcOrd="0" destOrd="0" presId="urn:microsoft.com/office/officeart/2008/layout/HexagonCluster"/>
    <dgm:cxn modelId="{0533B84F-A73D-47B9-BF04-9CFF7C03A051}" type="presParOf" srcId="{03A81FBF-A8E6-4ECF-9A4F-CE02802A19E1}" destId="{B318FD71-6D27-43E7-A17E-A165FF408442}" srcOrd="25" destOrd="0" presId="urn:microsoft.com/office/officeart/2008/layout/HexagonCluster"/>
    <dgm:cxn modelId="{73E0887D-55D7-4EC4-994B-3B881F46DA2F}" type="presParOf" srcId="{B318FD71-6D27-43E7-A17E-A165FF408442}" destId="{744EC343-0D4A-4BD1-9687-7FB88D46C83B}" srcOrd="0" destOrd="0" presId="urn:microsoft.com/office/officeart/2008/layout/HexagonCluster"/>
    <dgm:cxn modelId="{2125CF9E-2B00-44D0-8EAB-06C32F9EC5A3}" type="presParOf" srcId="{03A81FBF-A8E6-4ECF-9A4F-CE02802A19E1}" destId="{1599C712-460E-4163-A16F-4698DD7FDB98}" srcOrd="26" destOrd="0" presId="urn:microsoft.com/office/officeart/2008/layout/HexagonCluster"/>
    <dgm:cxn modelId="{A89D2331-6277-4A11-AA59-C7AF2AF50BC9}" type="presParOf" srcId="{1599C712-460E-4163-A16F-4698DD7FDB98}" destId="{6F5F545E-A61D-46DC-8EBD-5D32B3AE2FD6}" srcOrd="0" destOrd="0" presId="urn:microsoft.com/office/officeart/2008/layout/HexagonCluster"/>
    <dgm:cxn modelId="{78AA7F13-5E8E-4D41-B94F-E8841793D797}" type="presParOf" srcId="{03A81FBF-A8E6-4ECF-9A4F-CE02802A19E1}" destId="{D9DD3F45-AD83-4CC6-B7E9-7F4BD3FECD7E}" srcOrd="27" destOrd="0" presId="urn:microsoft.com/office/officeart/2008/layout/HexagonCluster"/>
    <dgm:cxn modelId="{6AEBC23E-7881-4354-961C-58BD09ADC90C}" type="presParOf" srcId="{D9DD3F45-AD83-4CC6-B7E9-7F4BD3FECD7E}" destId="{3976682B-E7CD-40EC-9103-69FC9DFA6A43}" srcOrd="0" destOrd="0" presId="urn:microsoft.com/office/officeart/2008/layout/HexagonCluster"/>
    <dgm:cxn modelId="{8308382B-1128-4DB4-9EA8-1E6E84069D28}" type="presParOf" srcId="{03A81FBF-A8E6-4ECF-9A4F-CE02802A19E1}" destId="{DDF864A4-9CC1-41C7-BD8C-7CF2EA8C6437}" srcOrd="28" destOrd="0" presId="urn:microsoft.com/office/officeart/2008/layout/HexagonCluster"/>
    <dgm:cxn modelId="{8D37BC50-D7B9-416F-8C81-A98085C0B335}" type="presParOf" srcId="{DDF864A4-9CC1-41C7-BD8C-7CF2EA8C6437}" destId="{10A25FFC-A97E-44C9-8830-C98BF82BFBE5}" srcOrd="0" destOrd="0" presId="urn:microsoft.com/office/officeart/2008/layout/HexagonCluster"/>
    <dgm:cxn modelId="{D3B90FD8-0748-4CFB-ADFE-399909FFBA9A}" type="presParOf" srcId="{03A81FBF-A8E6-4ECF-9A4F-CE02802A19E1}" destId="{3B87845C-D326-4A71-AA3D-6B28D3A3D2B5}" srcOrd="29" destOrd="0" presId="urn:microsoft.com/office/officeart/2008/layout/HexagonCluster"/>
    <dgm:cxn modelId="{E5431187-588C-4816-8908-7BEDBE6A8EC1}" type="presParOf" srcId="{3B87845C-D326-4A71-AA3D-6B28D3A3D2B5}" destId="{A24D18D0-D3CE-4162-ABA4-AA67B616557D}" srcOrd="0" destOrd="0" presId="urn:microsoft.com/office/officeart/2008/layout/HexagonCluster"/>
    <dgm:cxn modelId="{DFF9D139-DD3F-46DC-BBD5-5EF9D16AF8AD}" type="presParOf" srcId="{03A81FBF-A8E6-4ECF-9A4F-CE02802A19E1}" destId="{780695B4-A77F-42E3-92AC-797F9C6F9921}" srcOrd="30" destOrd="0" presId="urn:microsoft.com/office/officeart/2008/layout/HexagonCluster"/>
    <dgm:cxn modelId="{8BDDB949-E1E4-46DC-A7D3-A6AEA9D21194}" type="presParOf" srcId="{780695B4-A77F-42E3-92AC-797F9C6F9921}" destId="{CF1FAD4D-0387-4D9B-AC43-058CFF072F3B}" srcOrd="0" destOrd="0" presId="urn:microsoft.com/office/officeart/2008/layout/HexagonCluster"/>
    <dgm:cxn modelId="{DA7E1F85-98C3-4500-BFBC-63C83171EA09}" type="presParOf" srcId="{03A81FBF-A8E6-4ECF-9A4F-CE02802A19E1}" destId="{8CB8D309-C7CC-4B1D-9A0E-B5DC7A5A5A3E}" srcOrd="31" destOrd="0" presId="urn:microsoft.com/office/officeart/2008/layout/HexagonCluster"/>
    <dgm:cxn modelId="{FF8B4210-812B-4158-A807-016D57FBC786}" type="presParOf" srcId="{8CB8D309-C7CC-4B1D-9A0E-B5DC7A5A5A3E}" destId="{BA9052A1-52C5-40FD-8427-4CB0FBA0FC83}" srcOrd="0" destOrd="0" presId="urn:microsoft.com/office/officeart/2008/layout/HexagonCluster"/>
    <dgm:cxn modelId="{E34FBDA8-70B3-452A-83AE-848F78AF6410}" type="presParOf" srcId="{03A81FBF-A8E6-4ECF-9A4F-CE02802A19E1}" destId="{BA38A8B9-ACEF-4BB8-9092-86EAF407A587}" srcOrd="32" destOrd="0" presId="urn:microsoft.com/office/officeart/2008/layout/HexagonCluster"/>
    <dgm:cxn modelId="{C1D50407-8136-457F-A1E5-76CF32B51491}" type="presParOf" srcId="{BA38A8B9-ACEF-4BB8-9092-86EAF407A587}" destId="{07104BFA-BF1E-4653-B929-C6320BE5CEA4}" srcOrd="0" destOrd="0" presId="urn:microsoft.com/office/officeart/2008/layout/HexagonCluster"/>
    <dgm:cxn modelId="{9C066A33-A8DD-4A7E-9527-98D43D006232}" type="presParOf" srcId="{03A81FBF-A8E6-4ECF-9A4F-CE02802A19E1}" destId="{6DC2E47C-1571-4843-A044-D1336120A2CF}" srcOrd="33" destOrd="0" presId="urn:microsoft.com/office/officeart/2008/layout/HexagonCluster"/>
    <dgm:cxn modelId="{6E31ECF6-E222-427A-BEB4-DE00C2615537}" type="presParOf" srcId="{6DC2E47C-1571-4843-A044-D1336120A2CF}" destId="{199C3F2E-75D0-4D9B-BE00-115E8DC6746F}" srcOrd="0" destOrd="0" presId="urn:microsoft.com/office/officeart/2008/layout/HexagonCluster"/>
    <dgm:cxn modelId="{9C8AC20D-91B5-4E79-9EE7-1FC4C4B76EFA}" type="presParOf" srcId="{03A81FBF-A8E6-4ECF-9A4F-CE02802A19E1}" destId="{DC37A7B1-9404-4B59-B53D-6C023AD85637}" srcOrd="34" destOrd="0" presId="urn:microsoft.com/office/officeart/2008/layout/HexagonCluster"/>
    <dgm:cxn modelId="{1F6A0708-EF16-4E8E-8301-8AA42A03103D}" type="presParOf" srcId="{DC37A7B1-9404-4B59-B53D-6C023AD85637}" destId="{CC1FAF2B-293B-49D0-B2D2-84462185E603}" srcOrd="0" destOrd="0" presId="urn:microsoft.com/office/officeart/2008/layout/HexagonCluster"/>
    <dgm:cxn modelId="{379AE262-FC92-4E2C-9E3C-B7B7582A2712}" type="presParOf" srcId="{03A81FBF-A8E6-4ECF-9A4F-CE02802A19E1}" destId="{99F2D668-35D4-468F-8423-DF34B0EF6AE9}" srcOrd="35" destOrd="0" presId="urn:microsoft.com/office/officeart/2008/layout/HexagonCluster"/>
    <dgm:cxn modelId="{2F951172-689C-4D03-A1C2-F95E9658AE59}" type="presParOf" srcId="{99F2D668-35D4-468F-8423-DF34B0EF6AE9}" destId="{15CA11BF-D3B2-4B83-8769-BFAAC0AE1F55}" srcOrd="0" destOrd="0" presId="urn:microsoft.com/office/officeart/2008/layout/HexagonCluster"/>
    <dgm:cxn modelId="{7A50B8FC-9FA1-4B06-98AE-05D480F046EE}" type="presParOf" srcId="{03A81FBF-A8E6-4ECF-9A4F-CE02802A19E1}" destId="{FDAA431D-4CCC-402D-A51C-DA7233D7DE02}" srcOrd="36" destOrd="0" presId="urn:microsoft.com/office/officeart/2008/layout/HexagonCluster"/>
    <dgm:cxn modelId="{6552DC5A-6322-4C08-AF89-6DFC5377C795}" type="presParOf" srcId="{FDAA431D-4CCC-402D-A51C-DA7233D7DE02}" destId="{7F04E669-3292-42D7-ADD1-51AD0435D29A}" srcOrd="0" destOrd="0" presId="urn:microsoft.com/office/officeart/2008/layout/HexagonCluster"/>
    <dgm:cxn modelId="{A0FEB9C5-29FC-47DB-A696-673DBDAFB65F}" type="presParOf" srcId="{03A81FBF-A8E6-4ECF-9A4F-CE02802A19E1}" destId="{00ECBD40-A431-4ECE-AAAF-776DB95C27AF}" srcOrd="37" destOrd="0" presId="urn:microsoft.com/office/officeart/2008/layout/HexagonCluster"/>
    <dgm:cxn modelId="{24965CB5-E9E1-4AD7-871D-3C0BF8FA5B4C}" type="presParOf" srcId="{00ECBD40-A431-4ECE-AAAF-776DB95C27AF}" destId="{813D409C-CB1B-4EEE-8250-3BCCDF574BC8}" srcOrd="0" destOrd="0" presId="urn:microsoft.com/office/officeart/2008/layout/HexagonCluster"/>
    <dgm:cxn modelId="{3C1E1F29-E8D7-4C71-B3F7-9ED1313A7473}" type="presParOf" srcId="{03A81FBF-A8E6-4ECF-9A4F-CE02802A19E1}" destId="{89ADC54F-5348-4C0D-82B4-10FF6058CB82}" srcOrd="38" destOrd="0" presId="urn:microsoft.com/office/officeart/2008/layout/HexagonCluster"/>
    <dgm:cxn modelId="{7ACA0B0E-7777-4C4E-9CB7-87252E527E34}" type="presParOf" srcId="{89ADC54F-5348-4C0D-82B4-10FF6058CB82}" destId="{4FB7BFBD-08E9-48CE-83F9-258F2A210C18}" srcOrd="0" destOrd="0" presId="urn:microsoft.com/office/officeart/2008/layout/HexagonCluster"/>
    <dgm:cxn modelId="{7FA1C1E1-4407-401C-9BBF-C38B19036795}" type="presParOf" srcId="{03A81FBF-A8E6-4ECF-9A4F-CE02802A19E1}" destId="{0400AF6D-444E-49E6-81D3-EACB1E7703E3}" srcOrd="39" destOrd="0" presId="urn:microsoft.com/office/officeart/2008/layout/HexagonCluster"/>
    <dgm:cxn modelId="{E3539DCE-E49A-4AC6-8361-90143DC7F0E3}" type="presParOf" srcId="{0400AF6D-444E-49E6-81D3-EACB1E7703E3}" destId="{6D89C678-88D6-488C-8C4C-00C17C11D34D}" srcOrd="0" destOrd="0" presId="urn:microsoft.com/office/officeart/2008/layout/HexagonCluster"/>
    <dgm:cxn modelId="{F27623F3-FE2C-434C-8ABC-B4F3FA809BB9}" type="presParOf" srcId="{03A81FBF-A8E6-4ECF-9A4F-CE02802A19E1}" destId="{414D2AE5-3A44-4DF0-B725-47F1DBC49A63}" srcOrd="40" destOrd="0" presId="urn:microsoft.com/office/officeart/2008/layout/HexagonCluster"/>
    <dgm:cxn modelId="{9E86E4B7-CD1E-4639-B907-A0DA4A252319}" type="presParOf" srcId="{414D2AE5-3A44-4DF0-B725-47F1DBC49A63}" destId="{189FE310-1C6C-42BE-B80D-D55661D1FC4C}" srcOrd="0" destOrd="0" presId="urn:microsoft.com/office/officeart/2008/layout/HexagonCluster"/>
    <dgm:cxn modelId="{3B4A96A7-6AEB-40DD-9163-A28A297E4471}" type="presParOf" srcId="{03A81FBF-A8E6-4ECF-9A4F-CE02802A19E1}" destId="{8ADAD259-E8B4-4F1F-B1D1-59B9D5014779}" srcOrd="41" destOrd="0" presId="urn:microsoft.com/office/officeart/2008/layout/HexagonCluster"/>
    <dgm:cxn modelId="{F1551597-299C-454E-BDAA-9CDFD07A2B60}" type="presParOf" srcId="{8ADAD259-E8B4-4F1F-B1D1-59B9D5014779}" destId="{8A42239D-08FF-499F-82D8-270BA2E04D0A}" srcOrd="0" destOrd="0" presId="urn:microsoft.com/office/officeart/2008/layout/HexagonCluster"/>
    <dgm:cxn modelId="{79B8675B-087B-420E-A013-BF9C5AD5A600}" type="presParOf" srcId="{03A81FBF-A8E6-4ECF-9A4F-CE02802A19E1}" destId="{4D3D70F7-E7B5-4EEC-92AE-0076F1F5314D}" srcOrd="42" destOrd="0" presId="urn:microsoft.com/office/officeart/2008/layout/HexagonCluster"/>
    <dgm:cxn modelId="{29664D2B-0380-4CA1-BE0A-A34ED93C5011}" type="presParOf" srcId="{4D3D70F7-E7B5-4EEC-92AE-0076F1F5314D}" destId="{B1E86C87-5D6F-498C-B9CD-6C8C00D23EDD}" srcOrd="0" destOrd="0" presId="urn:microsoft.com/office/officeart/2008/layout/HexagonCluster"/>
    <dgm:cxn modelId="{F62281FA-D7A4-4A90-B211-EBA1F3BE7326}" type="presParOf" srcId="{03A81FBF-A8E6-4ECF-9A4F-CE02802A19E1}" destId="{DE5A9C7D-ED09-43BF-B35E-E0125670B092}" srcOrd="43" destOrd="0" presId="urn:microsoft.com/office/officeart/2008/layout/HexagonCluster"/>
    <dgm:cxn modelId="{CEC1A70C-6B7A-4237-A7F1-AE947E469FFF}" type="presParOf" srcId="{DE5A9C7D-ED09-43BF-B35E-E0125670B092}" destId="{DD92CE76-DC14-43E1-95A9-C77BCC998277}" srcOrd="0" destOrd="0" presId="urn:microsoft.com/office/officeart/2008/layout/HexagonCluster"/>
    <dgm:cxn modelId="{70647A01-8EEB-45B6-AA13-BACD07020EAC}" type="presParOf" srcId="{03A81FBF-A8E6-4ECF-9A4F-CE02802A19E1}" destId="{C863A5C5-46B2-49EB-919A-53B7FB4B9E3B}" srcOrd="44" destOrd="0" presId="urn:microsoft.com/office/officeart/2008/layout/HexagonCluster"/>
    <dgm:cxn modelId="{DDA08F45-B368-4798-B60A-64EE2DD12CD2}" type="presParOf" srcId="{C863A5C5-46B2-49EB-919A-53B7FB4B9E3B}" destId="{A90C0571-700F-4EB0-B527-785D4B33264E}" srcOrd="0" destOrd="0" presId="urn:microsoft.com/office/officeart/2008/layout/HexagonCluster"/>
    <dgm:cxn modelId="{44B83526-5722-4FD0-98A9-360EFFB3D19B}" type="presParOf" srcId="{03A81FBF-A8E6-4ECF-9A4F-CE02802A19E1}" destId="{1CD55120-A74D-482F-B3C2-5C63E50FA06F}" srcOrd="45" destOrd="0" presId="urn:microsoft.com/office/officeart/2008/layout/HexagonCluster"/>
    <dgm:cxn modelId="{BC5D9770-5DC0-4C40-BCB8-80CB5344BAE6}" type="presParOf" srcId="{1CD55120-A74D-482F-B3C2-5C63E50FA06F}" destId="{8BE5F54C-B5FE-4867-A55C-5A981777FFD1}" srcOrd="0" destOrd="0" presId="urn:microsoft.com/office/officeart/2008/layout/HexagonCluster"/>
    <dgm:cxn modelId="{38F2FA65-00B3-413D-BB21-14A413E4737F}" type="presParOf" srcId="{03A81FBF-A8E6-4ECF-9A4F-CE02802A19E1}" destId="{6DFEDAD0-59FE-4385-959C-2720FC86F926}" srcOrd="46" destOrd="0" presId="urn:microsoft.com/office/officeart/2008/layout/HexagonCluster"/>
    <dgm:cxn modelId="{3F410568-7E2F-4431-A01B-DDDDA0CCC613}" type="presParOf" srcId="{6DFEDAD0-59FE-4385-959C-2720FC86F926}" destId="{9A5A2F41-E0C3-4E65-A445-0CDAF109AA49}" srcOrd="0" destOrd="0" presId="urn:microsoft.com/office/officeart/2008/layout/HexagonCluster"/>
    <dgm:cxn modelId="{813C83E1-D128-4ECE-AA3F-2937E4E1198E}" type="presParOf" srcId="{03A81FBF-A8E6-4ECF-9A4F-CE02802A19E1}" destId="{9D93327C-9996-4AF8-B61F-BA28DB6D56BA}" srcOrd="47" destOrd="0" presId="urn:microsoft.com/office/officeart/2008/layout/HexagonCluster"/>
    <dgm:cxn modelId="{6CE16CE8-BD68-4CFB-A52F-CD0D7926ACA5}" type="presParOf" srcId="{9D93327C-9996-4AF8-B61F-BA28DB6D56BA}" destId="{AC8D7312-5061-4EA4-9BC7-045E159DB50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22F36-F959-47CD-9762-2F8674F5DFDB}" type="doc">
      <dgm:prSet loTypeId="urn:microsoft.com/office/officeart/2008/layout/AlternatingHexagons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F4A1F84-DC58-4E46-A42C-A33296BC69EB}">
      <dgm:prSet phldrT="[Texte]" custT="1"/>
      <dgm:spPr/>
      <dgm:t>
        <a:bodyPr/>
        <a:lstStyle/>
        <a:p>
          <a:r>
            <a:rPr lang="fr-FR" sz="1400" b="1" dirty="0" smtClean="0"/>
            <a:t>Ce que j’aime ?</a:t>
          </a:r>
          <a:endParaRPr lang="fr-FR" sz="1400" b="1" dirty="0"/>
        </a:p>
      </dgm:t>
    </dgm:pt>
    <dgm:pt modelId="{DDD65B8B-AC4F-44EA-A436-A1B828AB4F62}" type="parTrans" cxnId="{597F6740-BFC9-4595-AAD3-9869A6EA9D95}">
      <dgm:prSet/>
      <dgm:spPr/>
      <dgm:t>
        <a:bodyPr/>
        <a:lstStyle/>
        <a:p>
          <a:endParaRPr lang="fr-FR"/>
        </a:p>
      </dgm:t>
    </dgm:pt>
    <dgm:pt modelId="{CD32A9D7-DC9F-4523-A6A0-F6D6AD615323}" type="sibTrans" cxnId="{597F6740-BFC9-4595-AAD3-9869A6EA9D9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170B125-BDBD-451C-BABB-BA7E435FB91B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sz="1200" smtClean="0">
              <a:solidFill>
                <a:schemeClr val="tx2"/>
              </a:solidFill>
            </a:rPr>
            <a:t>Ce que je veux devenir ?</a:t>
          </a:r>
          <a:endParaRPr lang="fr-FR" sz="1200" dirty="0">
            <a:solidFill>
              <a:schemeClr val="tx2"/>
            </a:solidFill>
          </a:endParaRPr>
        </a:p>
      </dgm:t>
    </dgm:pt>
    <dgm:pt modelId="{4D2425FA-2AE5-4097-BC00-FCDEB8A3175B}" type="parTrans" cxnId="{9EEA516C-A144-47DB-92F2-60151F2E7E82}">
      <dgm:prSet/>
      <dgm:spPr/>
      <dgm:t>
        <a:bodyPr/>
        <a:lstStyle/>
        <a:p>
          <a:endParaRPr lang="fr-FR"/>
        </a:p>
      </dgm:t>
    </dgm:pt>
    <dgm:pt modelId="{3865A7ED-BA8E-483F-8F0C-79BEA500754A}" type="sibTrans" cxnId="{9EEA516C-A144-47DB-92F2-60151F2E7E82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E010B5B-1C66-48D9-8F82-BAC4699E73FE}">
      <dgm:prSet custT="1"/>
      <dgm:spPr/>
      <dgm:t>
        <a:bodyPr/>
        <a:lstStyle/>
        <a:p>
          <a:r>
            <a:rPr lang="fr-FR" sz="1200" dirty="0" smtClean="0"/>
            <a:t>Ce</a:t>
          </a:r>
          <a:r>
            <a:rPr lang="fr-FR" sz="1200" baseline="0" dirty="0" smtClean="0"/>
            <a:t> que je suis ?</a:t>
          </a:r>
          <a:endParaRPr lang="fr-FR" sz="1200" dirty="0"/>
        </a:p>
      </dgm:t>
    </dgm:pt>
    <dgm:pt modelId="{E737B129-9EE3-4D6E-9924-FF737709C695}" type="parTrans" cxnId="{67ADC6F2-E877-4DC4-B0C0-38F8F545DB2F}">
      <dgm:prSet/>
      <dgm:spPr/>
      <dgm:t>
        <a:bodyPr/>
        <a:lstStyle/>
        <a:p>
          <a:endParaRPr lang="fr-FR"/>
        </a:p>
      </dgm:t>
    </dgm:pt>
    <dgm:pt modelId="{678AAC4A-7731-4311-A66C-C81B511C1D47}" type="sibTrans" cxnId="{67ADC6F2-E877-4DC4-B0C0-38F8F545DB2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B98CA698-78FC-41E1-87E0-33A13777C600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sz="1200" smtClean="0">
              <a:solidFill>
                <a:schemeClr val="tx2"/>
              </a:solidFill>
            </a:rPr>
            <a:t>Ce que je fais le plus ?</a:t>
          </a:r>
          <a:endParaRPr lang="fr-FR" sz="1200" dirty="0">
            <a:solidFill>
              <a:schemeClr val="tx2"/>
            </a:solidFill>
          </a:endParaRPr>
        </a:p>
      </dgm:t>
    </dgm:pt>
    <dgm:pt modelId="{B522FB17-AA76-4601-B8B7-94825FCECDC0}" type="parTrans" cxnId="{BD1DD656-10AB-493D-8698-99F001A6F51E}">
      <dgm:prSet/>
      <dgm:spPr/>
      <dgm:t>
        <a:bodyPr/>
        <a:lstStyle/>
        <a:p>
          <a:endParaRPr lang="fr-FR"/>
        </a:p>
      </dgm:t>
    </dgm:pt>
    <dgm:pt modelId="{3B0FF52B-1936-48E1-AC2A-A4F71DBD3869}" type="sibTrans" cxnId="{BD1DD656-10AB-493D-8698-99F001A6F51E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4C996D63-CED3-45F0-A009-5BE11F970579}">
      <dgm:prSet custT="1"/>
      <dgm:spPr/>
      <dgm:t>
        <a:bodyPr/>
        <a:lstStyle/>
        <a:p>
          <a:r>
            <a:rPr lang="fr-FR" sz="1200" dirty="0" smtClean="0"/>
            <a:t>Qu’est ce qui me rend curieux ?</a:t>
          </a:r>
          <a:endParaRPr lang="fr-FR" sz="1200" dirty="0"/>
        </a:p>
      </dgm:t>
    </dgm:pt>
    <dgm:pt modelId="{BD2C9E70-9CE8-4AE5-ACB7-987AD69C3E59}" type="parTrans" cxnId="{68363DB5-0082-413D-B29A-A5AA8E9E9075}">
      <dgm:prSet/>
      <dgm:spPr/>
      <dgm:t>
        <a:bodyPr/>
        <a:lstStyle/>
        <a:p>
          <a:endParaRPr lang="fr-FR"/>
        </a:p>
      </dgm:t>
    </dgm:pt>
    <dgm:pt modelId="{0E1B43F3-9221-43B1-BE20-362F2919EBBD}" type="sibTrans" cxnId="{68363DB5-0082-413D-B29A-A5AA8E9E9075}">
      <dgm:prSet custT="1"/>
      <dgm:spPr/>
      <dgm:t>
        <a:bodyPr/>
        <a:lstStyle/>
        <a:p>
          <a:r>
            <a:rPr lang="fr-FR" sz="1200" dirty="0" smtClean="0"/>
            <a:t>Où suis-je le plus utile ?</a:t>
          </a:r>
          <a:endParaRPr lang="fr-FR" sz="1200" dirty="0"/>
        </a:p>
      </dgm:t>
    </dgm:pt>
    <dgm:pt modelId="{85FB9D84-C59B-4531-8B24-AE9362D7AE04}">
      <dgm:prSet custT="1"/>
      <dgm:spPr/>
      <dgm:t>
        <a:bodyPr/>
        <a:lstStyle/>
        <a:p>
          <a:r>
            <a:rPr lang="fr-FR" sz="1200" dirty="0" smtClean="0"/>
            <a:t>Quel est mon projet ?</a:t>
          </a:r>
          <a:endParaRPr lang="fr-FR" sz="1200" dirty="0"/>
        </a:p>
      </dgm:t>
    </dgm:pt>
    <dgm:pt modelId="{D4B3A3BF-00BB-43BE-BB13-F808118656F4}" type="parTrans" cxnId="{6CC690C7-8E67-47BF-AFE7-CCA2949C22B2}">
      <dgm:prSet/>
      <dgm:spPr/>
      <dgm:t>
        <a:bodyPr/>
        <a:lstStyle/>
        <a:p>
          <a:endParaRPr lang="fr-FR"/>
        </a:p>
      </dgm:t>
    </dgm:pt>
    <dgm:pt modelId="{2ED74292-5CA0-49D9-BFE6-433E99EFDBEC}" type="sibTrans" cxnId="{6CC690C7-8E67-47BF-AFE7-CCA2949C22B2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93B9E5E2-66D4-44EF-AEE8-B6CB77E78C71}" type="pres">
      <dgm:prSet presAssocID="{27A22F36-F959-47CD-9762-2F8674F5DFDB}" presName="Name0" presStyleCnt="0">
        <dgm:presLayoutVars>
          <dgm:chMax/>
          <dgm:chPref/>
          <dgm:dir/>
          <dgm:animLvl val="lvl"/>
        </dgm:presLayoutVars>
      </dgm:prSet>
      <dgm:spPr/>
    </dgm:pt>
    <dgm:pt modelId="{3D725054-060B-4DC6-840F-5371809E6457}" type="pres">
      <dgm:prSet presAssocID="{7F4A1F84-DC58-4E46-A42C-A33296BC69EB}" presName="composite" presStyleCnt="0"/>
      <dgm:spPr/>
    </dgm:pt>
    <dgm:pt modelId="{7107DF15-1607-4103-9698-A39BF238BFC2}" type="pres">
      <dgm:prSet presAssocID="{7F4A1F84-DC58-4E46-A42C-A33296BC69EB}" presName="Parent1" presStyleLbl="node1" presStyleIdx="0" presStyleCnt="12" custScaleX="190455" custScaleY="161035" custLinFactX="3228" custLinFactNeighborX="100000">
        <dgm:presLayoutVars>
          <dgm:chMax val="1"/>
          <dgm:chPref val="1"/>
          <dgm:bulletEnabled val="1"/>
        </dgm:presLayoutVars>
      </dgm:prSet>
      <dgm:spPr/>
    </dgm:pt>
    <dgm:pt modelId="{8AA72C6A-FDCE-4C20-88B7-96AA9BF0FF3C}" type="pres">
      <dgm:prSet presAssocID="{7F4A1F84-DC58-4E46-A42C-A33296BC69EB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9FAB61-9BF6-44C3-9938-95B124914389}" type="pres">
      <dgm:prSet presAssocID="{7F4A1F84-DC58-4E46-A42C-A33296BC69EB}" presName="BalanceSpacing" presStyleCnt="0"/>
      <dgm:spPr/>
    </dgm:pt>
    <dgm:pt modelId="{5F210845-1A6F-475C-8AC9-AEED45CA6FFE}" type="pres">
      <dgm:prSet presAssocID="{7F4A1F84-DC58-4E46-A42C-A33296BC69EB}" presName="BalanceSpacing1" presStyleCnt="0"/>
      <dgm:spPr/>
    </dgm:pt>
    <dgm:pt modelId="{C58AEFDD-FA58-49E1-9AA5-F5CC38274C4B}" type="pres">
      <dgm:prSet presAssocID="{CD32A9D7-DC9F-4523-A6A0-F6D6AD615323}" presName="Accent1Text" presStyleLbl="node1" presStyleIdx="1" presStyleCnt="12" custScaleX="213537" custScaleY="143996" custLinFactNeighborX="6108"/>
      <dgm:spPr/>
    </dgm:pt>
    <dgm:pt modelId="{3FE7B53C-F407-48D0-9597-A9F5C65AB323}" type="pres">
      <dgm:prSet presAssocID="{CD32A9D7-DC9F-4523-A6A0-F6D6AD615323}" presName="spaceBetweenRectangles" presStyleCnt="0"/>
      <dgm:spPr/>
    </dgm:pt>
    <dgm:pt modelId="{1747E988-34C2-4F7C-9147-51BA262692B1}" type="pres">
      <dgm:prSet presAssocID="{2E010B5B-1C66-48D9-8F82-BAC4699E73FE}" presName="composite" presStyleCnt="0"/>
      <dgm:spPr/>
    </dgm:pt>
    <dgm:pt modelId="{B25A757B-D535-40E4-9BF8-CE25F50C4A9E}" type="pres">
      <dgm:prSet presAssocID="{2E010B5B-1C66-48D9-8F82-BAC4699E73FE}" presName="Parent1" presStyleLbl="node1" presStyleIdx="2" presStyleCnt="12" custScaleX="185610" custScaleY="172963" custLinFactNeighborX="-26270" custLinFactNeighborY="174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AEA563-6F45-4379-B221-EA1E9492E1CD}" type="pres">
      <dgm:prSet presAssocID="{2E010B5B-1C66-48D9-8F82-BAC4699E73FE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5908B067-22A4-4AAC-AEBA-C92BB750AB04}" type="pres">
      <dgm:prSet presAssocID="{2E010B5B-1C66-48D9-8F82-BAC4699E73FE}" presName="BalanceSpacing" presStyleCnt="0"/>
      <dgm:spPr/>
    </dgm:pt>
    <dgm:pt modelId="{965E8D6E-AED4-41F2-B4D6-439E68E76284}" type="pres">
      <dgm:prSet presAssocID="{2E010B5B-1C66-48D9-8F82-BAC4699E73FE}" presName="BalanceSpacing1" presStyleCnt="0"/>
      <dgm:spPr/>
    </dgm:pt>
    <dgm:pt modelId="{349E790E-7C8B-4319-BDA6-2CA090047658}" type="pres">
      <dgm:prSet presAssocID="{678AAC4A-7731-4311-A66C-C81B511C1D47}" presName="Accent1Text" presStyleLbl="node1" presStyleIdx="3" presStyleCnt="12" custScaleX="136337" custScaleY="132939" custLinFactNeighborX="29750" custLinFactNeighborY="-12227"/>
      <dgm:spPr/>
    </dgm:pt>
    <dgm:pt modelId="{2682589F-961F-47B7-93B6-6F2E484BA507}" type="pres">
      <dgm:prSet presAssocID="{678AAC4A-7731-4311-A66C-C81B511C1D47}" presName="spaceBetweenRectangles" presStyleCnt="0"/>
      <dgm:spPr/>
    </dgm:pt>
    <dgm:pt modelId="{23D3CBA8-3F7E-47DA-81DA-B3451A26707D}" type="pres">
      <dgm:prSet presAssocID="{8170B125-BDBD-451C-BABB-BA7E435FB91B}" presName="composite" presStyleCnt="0"/>
      <dgm:spPr/>
    </dgm:pt>
    <dgm:pt modelId="{343887F0-08E6-4383-8998-A028D1B00BD4}" type="pres">
      <dgm:prSet presAssocID="{8170B125-BDBD-451C-BABB-BA7E435FB91B}" presName="Parent1" presStyleLbl="node1" presStyleIdx="4" presStyleCnt="12" custScaleX="180088" custScaleY="163550" custLinFactNeighborX="96913" custLinFactNeighborY="190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721520-79D9-4072-9AC1-96353887904F}" type="pres">
      <dgm:prSet presAssocID="{8170B125-BDBD-451C-BABB-BA7E435FB91B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26F19-FA54-4213-AE0A-AB84EF7DCB37}" type="pres">
      <dgm:prSet presAssocID="{8170B125-BDBD-451C-BABB-BA7E435FB91B}" presName="BalanceSpacing" presStyleCnt="0"/>
      <dgm:spPr/>
    </dgm:pt>
    <dgm:pt modelId="{ECBE1915-9F65-4F42-A53D-FF9A5B93BA34}" type="pres">
      <dgm:prSet presAssocID="{8170B125-BDBD-451C-BABB-BA7E435FB91B}" presName="BalanceSpacing1" presStyleCnt="0"/>
      <dgm:spPr/>
    </dgm:pt>
    <dgm:pt modelId="{FFEBCAA6-6746-4AAD-BE71-0B05B203FA3F}" type="pres">
      <dgm:prSet presAssocID="{3865A7ED-BA8E-483F-8F0C-79BEA500754A}" presName="Accent1Text" presStyleLbl="node1" presStyleIdx="5" presStyleCnt="12" custScaleX="117936" custScaleY="122064" custLinFactNeighborX="42005" custLinFactNeighborY="22557"/>
      <dgm:spPr/>
    </dgm:pt>
    <dgm:pt modelId="{DD218E91-E634-451C-BA74-5F8F30144DAE}" type="pres">
      <dgm:prSet presAssocID="{3865A7ED-BA8E-483F-8F0C-79BEA500754A}" presName="spaceBetweenRectangles" presStyleCnt="0"/>
      <dgm:spPr/>
    </dgm:pt>
    <dgm:pt modelId="{6DF9DA31-3D07-4F06-A122-DBD70A7CD205}" type="pres">
      <dgm:prSet presAssocID="{B98CA698-78FC-41E1-87E0-33A13777C600}" presName="composite" presStyleCnt="0"/>
      <dgm:spPr/>
    </dgm:pt>
    <dgm:pt modelId="{B18B3A1E-EBD4-4FCB-854B-0932923881D1}" type="pres">
      <dgm:prSet presAssocID="{B98CA698-78FC-41E1-87E0-33A13777C600}" presName="Parent1" presStyleLbl="node1" presStyleIdx="6" presStyleCnt="12" custScaleX="162322" custScaleY="144793" custLinFactX="100000" custLinFactY="-100000" custLinFactNeighborX="181553" custLinFactNeighborY="-1364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A41E19-E0FA-459B-B574-1D983BCCEE3F}" type="pres">
      <dgm:prSet presAssocID="{B98CA698-78FC-41E1-87E0-33A13777C600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DB9C28D3-775E-497F-AE78-0CFC062E592E}" type="pres">
      <dgm:prSet presAssocID="{B98CA698-78FC-41E1-87E0-33A13777C600}" presName="BalanceSpacing" presStyleCnt="0"/>
      <dgm:spPr/>
    </dgm:pt>
    <dgm:pt modelId="{CE45237C-1360-4515-A76B-7CD074E47D3C}" type="pres">
      <dgm:prSet presAssocID="{B98CA698-78FC-41E1-87E0-33A13777C600}" presName="BalanceSpacing1" presStyleCnt="0"/>
      <dgm:spPr/>
    </dgm:pt>
    <dgm:pt modelId="{5EBACF94-EAE6-4DE5-9A27-9E33BC230EA2}" type="pres">
      <dgm:prSet presAssocID="{3B0FF52B-1936-48E1-AC2A-A4F71DBD3869}" presName="Accent1Text" presStyleLbl="node1" presStyleIdx="7" presStyleCnt="12" custScaleX="139937" custScaleY="132667" custLinFactNeighborX="52949" custLinFactNeighborY="31032"/>
      <dgm:spPr/>
      <dgm:t>
        <a:bodyPr/>
        <a:lstStyle/>
        <a:p>
          <a:endParaRPr lang="fr-FR"/>
        </a:p>
      </dgm:t>
    </dgm:pt>
    <dgm:pt modelId="{A029A826-7BF4-4CCC-B03A-8F759F369642}" type="pres">
      <dgm:prSet presAssocID="{3B0FF52B-1936-48E1-AC2A-A4F71DBD3869}" presName="spaceBetweenRectangles" presStyleCnt="0"/>
      <dgm:spPr/>
    </dgm:pt>
    <dgm:pt modelId="{37257567-D22E-4ADD-AD91-CE4AD7EC33A2}" type="pres">
      <dgm:prSet presAssocID="{4C996D63-CED3-45F0-A009-5BE11F970579}" presName="composite" presStyleCnt="0"/>
      <dgm:spPr/>
    </dgm:pt>
    <dgm:pt modelId="{D74084AE-7EB7-4862-BCF7-44A4ABBA6EB5}" type="pres">
      <dgm:prSet presAssocID="{4C996D63-CED3-45F0-A009-5BE11F970579}" presName="Parent1" presStyleLbl="node1" presStyleIdx="8" presStyleCnt="12" custScaleX="248861" custScaleY="210328" custLinFactX="130489" custLinFactY="-100000" custLinFactNeighborX="200000" custLinFactNeighborY="-1508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7825B6-CA62-4826-A296-272F884ADB2A}" type="pres">
      <dgm:prSet presAssocID="{4C996D63-CED3-45F0-A009-5BE11F970579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4FA6372-C950-4B2C-9F99-27386C2C65A7}" type="pres">
      <dgm:prSet presAssocID="{4C996D63-CED3-45F0-A009-5BE11F970579}" presName="BalanceSpacing" presStyleCnt="0"/>
      <dgm:spPr/>
    </dgm:pt>
    <dgm:pt modelId="{9D930D95-A36B-441A-820A-5465B97EEB31}" type="pres">
      <dgm:prSet presAssocID="{4C996D63-CED3-45F0-A009-5BE11F970579}" presName="BalanceSpacing1" presStyleCnt="0"/>
      <dgm:spPr/>
    </dgm:pt>
    <dgm:pt modelId="{D712BAE9-DA29-44F7-9FF9-2C1ACA3A237C}" type="pres">
      <dgm:prSet presAssocID="{0E1B43F3-9221-43B1-BE20-362F2919EBBD}" presName="Accent1Text" presStyleLbl="node1" presStyleIdx="9" presStyleCnt="12" custScaleX="208506" custScaleY="216937" custLinFactNeighborX="73064" custLinFactNeighborY="24239"/>
      <dgm:spPr/>
    </dgm:pt>
    <dgm:pt modelId="{706A54D3-0280-410A-AAE7-37E2FE1DBD1E}" type="pres">
      <dgm:prSet presAssocID="{0E1B43F3-9221-43B1-BE20-362F2919EBBD}" presName="spaceBetweenRectangles" presStyleCnt="0"/>
      <dgm:spPr/>
    </dgm:pt>
    <dgm:pt modelId="{674E0C1E-F419-431D-8577-BBA00312A67D}" type="pres">
      <dgm:prSet presAssocID="{85FB9D84-C59B-4531-8B24-AE9362D7AE04}" presName="composite" presStyleCnt="0"/>
      <dgm:spPr/>
    </dgm:pt>
    <dgm:pt modelId="{165B7D37-DC1F-4BA0-ABAC-A24BA94D8196}" type="pres">
      <dgm:prSet presAssocID="{85FB9D84-C59B-4531-8B24-AE9362D7AE04}" presName="Parent1" presStyleLbl="node1" presStyleIdx="10" presStyleCnt="12" custScaleX="263772" custScaleY="211190" custLinFactX="-72373" custLinFactY="-136934" custLinFactNeighborX="-100000" custLinFactNeighborY="-200000">
        <dgm:presLayoutVars>
          <dgm:chMax val="1"/>
          <dgm:chPref val="1"/>
          <dgm:bulletEnabled val="1"/>
        </dgm:presLayoutVars>
      </dgm:prSet>
      <dgm:spPr/>
    </dgm:pt>
    <dgm:pt modelId="{6ED5B962-837F-400F-A5E2-30EA7A4BB7EF}" type="pres">
      <dgm:prSet presAssocID="{85FB9D84-C59B-4531-8B24-AE9362D7AE04}" presName="Childtext1" presStyleLbl="revTx" presStyleIdx="5" presStyleCnt="6" custLinFactX="-111892" custLinFactY="-438928" custLinFactNeighborX="-200000" custLinFactNeighborY="-500000">
        <dgm:presLayoutVars>
          <dgm:chMax val="0"/>
          <dgm:chPref val="0"/>
          <dgm:bulletEnabled val="1"/>
        </dgm:presLayoutVars>
      </dgm:prSet>
      <dgm:spPr/>
    </dgm:pt>
    <dgm:pt modelId="{A4C1BEC6-15FA-4E51-BAA8-5BFD3D62E8F2}" type="pres">
      <dgm:prSet presAssocID="{85FB9D84-C59B-4531-8B24-AE9362D7AE04}" presName="BalanceSpacing" presStyleCnt="0"/>
      <dgm:spPr/>
    </dgm:pt>
    <dgm:pt modelId="{F7819268-3EE7-4928-B71C-237211094C7D}" type="pres">
      <dgm:prSet presAssocID="{85FB9D84-C59B-4531-8B24-AE9362D7AE04}" presName="BalanceSpacing1" presStyleCnt="0"/>
      <dgm:spPr/>
    </dgm:pt>
    <dgm:pt modelId="{EFA0B23D-4573-4DFA-BC8B-A47AF7A16C06}" type="pres">
      <dgm:prSet presAssocID="{2ED74292-5CA0-49D9-BFE6-433E99EFDBEC}" presName="Accent1Text" presStyleLbl="node1" presStyleIdx="11" presStyleCnt="12" custScaleX="144573" custScaleY="125126" custLinFactX="126508" custLinFactY="-100000" custLinFactNeighborX="200000" custLinFactNeighborY="-140634"/>
      <dgm:spPr/>
    </dgm:pt>
  </dgm:ptLst>
  <dgm:cxnLst>
    <dgm:cxn modelId="{6CC690C7-8E67-47BF-AFE7-CCA2949C22B2}" srcId="{27A22F36-F959-47CD-9762-2F8674F5DFDB}" destId="{85FB9D84-C59B-4531-8B24-AE9362D7AE04}" srcOrd="5" destOrd="0" parTransId="{D4B3A3BF-00BB-43BE-BB13-F808118656F4}" sibTransId="{2ED74292-5CA0-49D9-BFE6-433E99EFDBEC}"/>
    <dgm:cxn modelId="{646646CD-ACDE-41E1-BF7D-F0139C810C6D}" type="presOf" srcId="{3865A7ED-BA8E-483F-8F0C-79BEA500754A}" destId="{FFEBCAA6-6746-4AAD-BE71-0B05B203FA3F}" srcOrd="0" destOrd="0" presId="urn:microsoft.com/office/officeart/2008/layout/AlternatingHexagons"/>
    <dgm:cxn modelId="{8A5EDA76-A125-4FF9-AC6C-89F7678C8F1C}" type="presOf" srcId="{CD32A9D7-DC9F-4523-A6A0-F6D6AD615323}" destId="{C58AEFDD-FA58-49E1-9AA5-F5CC38274C4B}" srcOrd="0" destOrd="0" presId="urn:microsoft.com/office/officeart/2008/layout/AlternatingHexagons"/>
    <dgm:cxn modelId="{9DA05AA3-F577-4B9C-BAC0-E9BE572891B0}" type="presOf" srcId="{0E1B43F3-9221-43B1-BE20-362F2919EBBD}" destId="{D712BAE9-DA29-44F7-9FF9-2C1ACA3A237C}" srcOrd="0" destOrd="0" presId="urn:microsoft.com/office/officeart/2008/layout/AlternatingHexagons"/>
    <dgm:cxn modelId="{0495A318-F01E-485D-8A76-F494ACA1FB63}" type="presOf" srcId="{3B0FF52B-1936-48E1-AC2A-A4F71DBD3869}" destId="{5EBACF94-EAE6-4DE5-9A27-9E33BC230EA2}" srcOrd="0" destOrd="0" presId="urn:microsoft.com/office/officeart/2008/layout/AlternatingHexagons"/>
    <dgm:cxn modelId="{C3AA2858-3D6B-4A7E-8B40-002B6E0B918D}" type="presOf" srcId="{4C996D63-CED3-45F0-A009-5BE11F970579}" destId="{D74084AE-7EB7-4862-BCF7-44A4ABBA6EB5}" srcOrd="0" destOrd="0" presId="urn:microsoft.com/office/officeart/2008/layout/AlternatingHexagons"/>
    <dgm:cxn modelId="{597F6740-BFC9-4595-AAD3-9869A6EA9D95}" srcId="{27A22F36-F959-47CD-9762-2F8674F5DFDB}" destId="{7F4A1F84-DC58-4E46-A42C-A33296BC69EB}" srcOrd="0" destOrd="0" parTransId="{DDD65B8B-AC4F-44EA-A436-A1B828AB4F62}" sibTransId="{CD32A9D7-DC9F-4523-A6A0-F6D6AD615323}"/>
    <dgm:cxn modelId="{7F8A21E4-9F76-4A76-B53F-D1464E116F50}" type="presOf" srcId="{678AAC4A-7731-4311-A66C-C81B511C1D47}" destId="{349E790E-7C8B-4319-BDA6-2CA090047658}" srcOrd="0" destOrd="0" presId="urn:microsoft.com/office/officeart/2008/layout/AlternatingHexagons"/>
    <dgm:cxn modelId="{B0F55111-2EC4-4261-9DC7-A2C3E3185D08}" type="presOf" srcId="{8170B125-BDBD-451C-BABB-BA7E435FB91B}" destId="{343887F0-08E6-4383-8998-A028D1B00BD4}" srcOrd="0" destOrd="0" presId="urn:microsoft.com/office/officeart/2008/layout/AlternatingHexagons"/>
    <dgm:cxn modelId="{67ADC6F2-E877-4DC4-B0C0-38F8F545DB2F}" srcId="{27A22F36-F959-47CD-9762-2F8674F5DFDB}" destId="{2E010B5B-1C66-48D9-8F82-BAC4699E73FE}" srcOrd="1" destOrd="0" parTransId="{E737B129-9EE3-4D6E-9924-FF737709C695}" sibTransId="{678AAC4A-7731-4311-A66C-C81B511C1D47}"/>
    <dgm:cxn modelId="{9EEA516C-A144-47DB-92F2-60151F2E7E82}" srcId="{27A22F36-F959-47CD-9762-2F8674F5DFDB}" destId="{8170B125-BDBD-451C-BABB-BA7E435FB91B}" srcOrd="2" destOrd="0" parTransId="{4D2425FA-2AE5-4097-BC00-FCDEB8A3175B}" sibTransId="{3865A7ED-BA8E-483F-8F0C-79BEA500754A}"/>
    <dgm:cxn modelId="{8D0B0948-26C5-4FAD-A551-241990329416}" type="presOf" srcId="{27A22F36-F959-47CD-9762-2F8674F5DFDB}" destId="{93B9E5E2-66D4-44EF-AEE8-B6CB77E78C71}" srcOrd="0" destOrd="0" presId="urn:microsoft.com/office/officeart/2008/layout/AlternatingHexagons"/>
    <dgm:cxn modelId="{F3389DBD-3035-4AA0-9C79-E6A9380E3FA9}" type="presOf" srcId="{B98CA698-78FC-41E1-87E0-33A13777C600}" destId="{B18B3A1E-EBD4-4FCB-854B-0932923881D1}" srcOrd="0" destOrd="0" presId="urn:microsoft.com/office/officeart/2008/layout/AlternatingHexagons"/>
    <dgm:cxn modelId="{B639996B-70AD-4B76-8772-37C6E699FD2C}" type="presOf" srcId="{7F4A1F84-DC58-4E46-A42C-A33296BC69EB}" destId="{7107DF15-1607-4103-9698-A39BF238BFC2}" srcOrd="0" destOrd="0" presId="urn:microsoft.com/office/officeart/2008/layout/AlternatingHexagons"/>
    <dgm:cxn modelId="{BD1DD656-10AB-493D-8698-99F001A6F51E}" srcId="{27A22F36-F959-47CD-9762-2F8674F5DFDB}" destId="{B98CA698-78FC-41E1-87E0-33A13777C600}" srcOrd="3" destOrd="0" parTransId="{B522FB17-AA76-4601-B8B7-94825FCECDC0}" sibTransId="{3B0FF52B-1936-48E1-AC2A-A4F71DBD3869}"/>
    <dgm:cxn modelId="{68363DB5-0082-413D-B29A-A5AA8E9E9075}" srcId="{27A22F36-F959-47CD-9762-2F8674F5DFDB}" destId="{4C996D63-CED3-45F0-A009-5BE11F970579}" srcOrd="4" destOrd="0" parTransId="{BD2C9E70-9CE8-4AE5-ACB7-987AD69C3E59}" sibTransId="{0E1B43F3-9221-43B1-BE20-362F2919EBBD}"/>
    <dgm:cxn modelId="{73BC6E5E-80A0-4559-99F4-0A8FEC3EF341}" type="presOf" srcId="{2E010B5B-1C66-48D9-8F82-BAC4699E73FE}" destId="{B25A757B-D535-40E4-9BF8-CE25F50C4A9E}" srcOrd="0" destOrd="0" presId="urn:microsoft.com/office/officeart/2008/layout/AlternatingHexagons"/>
    <dgm:cxn modelId="{3EA4B46A-5881-48E0-8C9E-4B8D345F8A69}" type="presOf" srcId="{85FB9D84-C59B-4531-8B24-AE9362D7AE04}" destId="{165B7D37-DC1F-4BA0-ABAC-A24BA94D8196}" srcOrd="0" destOrd="0" presId="urn:microsoft.com/office/officeart/2008/layout/AlternatingHexagons"/>
    <dgm:cxn modelId="{7677F6D1-73B9-4422-8232-B5954F1A7A69}" type="presOf" srcId="{2ED74292-5CA0-49D9-BFE6-433E99EFDBEC}" destId="{EFA0B23D-4573-4DFA-BC8B-A47AF7A16C06}" srcOrd="0" destOrd="0" presId="urn:microsoft.com/office/officeart/2008/layout/AlternatingHexagons"/>
    <dgm:cxn modelId="{B88FA9DC-DA5D-4CE1-B0E8-AB921579C42B}" type="presParOf" srcId="{93B9E5E2-66D4-44EF-AEE8-B6CB77E78C71}" destId="{3D725054-060B-4DC6-840F-5371809E6457}" srcOrd="0" destOrd="0" presId="urn:microsoft.com/office/officeart/2008/layout/AlternatingHexagons"/>
    <dgm:cxn modelId="{65BCAD5D-3976-480F-B5EA-17BB19BB0EEA}" type="presParOf" srcId="{3D725054-060B-4DC6-840F-5371809E6457}" destId="{7107DF15-1607-4103-9698-A39BF238BFC2}" srcOrd="0" destOrd="0" presId="urn:microsoft.com/office/officeart/2008/layout/AlternatingHexagons"/>
    <dgm:cxn modelId="{8B75F565-DB68-4A7A-9887-F2E5EB642FD8}" type="presParOf" srcId="{3D725054-060B-4DC6-840F-5371809E6457}" destId="{8AA72C6A-FDCE-4C20-88B7-96AA9BF0FF3C}" srcOrd="1" destOrd="0" presId="urn:microsoft.com/office/officeart/2008/layout/AlternatingHexagons"/>
    <dgm:cxn modelId="{4708819D-10AE-46D3-A06C-FD36109E766C}" type="presParOf" srcId="{3D725054-060B-4DC6-840F-5371809E6457}" destId="{6A9FAB61-9BF6-44C3-9938-95B124914389}" srcOrd="2" destOrd="0" presId="urn:microsoft.com/office/officeart/2008/layout/AlternatingHexagons"/>
    <dgm:cxn modelId="{AAFE63D8-97F8-49CE-9582-10B4084B74D1}" type="presParOf" srcId="{3D725054-060B-4DC6-840F-5371809E6457}" destId="{5F210845-1A6F-475C-8AC9-AEED45CA6FFE}" srcOrd="3" destOrd="0" presId="urn:microsoft.com/office/officeart/2008/layout/AlternatingHexagons"/>
    <dgm:cxn modelId="{72C4DBB7-D82E-4F48-840C-C4F65AEFA7AF}" type="presParOf" srcId="{3D725054-060B-4DC6-840F-5371809E6457}" destId="{C58AEFDD-FA58-49E1-9AA5-F5CC38274C4B}" srcOrd="4" destOrd="0" presId="urn:microsoft.com/office/officeart/2008/layout/AlternatingHexagons"/>
    <dgm:cxn modelId="{5D2462AC-D9B5-454C-922D-003B96A38AC4}" type="presParOf" srcId="{93B9E5E2-66D4-44EF-AEE8-B6CB77E78C71}" destId="{3FE7B53C-F407-48D0-9597-A9F5C65AB323}" srcOrd="1" destOrd="0" presId="urn:microsoft.com/office/officeart/2008/layout/AlternatingHexagons"/>
    <dgm:cxn modelId="{D9562459-9BC0-4663-BE54-BFF73E6C8A7F}" type="presParOf" srcId="{93B9E5E2-66D4-44EF-AEE8-B6CB77E78C71}" destId="{1747E988-34C2-4F7C-9147-51BA262692B1}" srcOrd="2" destOrd="0" presId="urn:microsoft.com/office/officeart/2008/layout/AlternatingHexagons"/>
    <dgm:cxn modelId="{D515842B-9F7C-421C-9BFE-C4E82276E257}" type="presParOf" srcId="{1747E988-34C2-4F7C-9147-51BA262692B1}" destId="{B25A757B-D535-40E4-9BF8-CE25F50C4A9E}" srcOrd="0" destOrd="0" presId="urn:microsoft.com/office/officeart/2008/layout/AlternatingHexagons"/>
    <dgm:cxn modelId="{8AE6685D-3A53-489F-82A7-273EEF2C8BAB}" type="presParOf" srcId="{1747E988-34C2-4F7C-9147-51BA262692B1}" destId="{DAAEA563-6F45-4379-B221-EA1E9492E1CD}" srcOrd="1" destOrd="0" presId="urn:microsoft.com/office/officeart/2008/layout/AlternatingHexagons"/>
    <dgm:cxn modelId="{E7123390-15DC-438E-ADAA-9A7024F4675D}" type="presParOf" srcId="{1747E988-34C2-4F7C-9147-51BA262692B1}" destId="{5908B067-22A4-4AAC-AEBA-C92BB750AB04}" srcOrd="2" destOrd="0" presId="urn:microsoft.com/office/officeart/2008/layout/AlternatingHexagons"/>
    <dgm:cxn modelId="{240C5EF3-40B9-415A-92DA-FAC6F8C63F44}" type="presParOf" srcId="{1747E988-34C2-4F7C-9147-51BA262692B1}" destId="{965E8D6E-AED4-41F2-B4D6-439E68E76284}" srcOrd="3" destOrd="0" presId="urn:microsoft.com/office/officeart/2008/layout/AlternatingHexagons"/>
    <dgm:cxn modelId="{BF24D762-5815-4488-9A77-DEAA8A699EEC}" type="presParOf" srcId="{1747E988-34C2-4F7C-9147-51BA262692B1}" destId="{349E790E-7C8B-4319-BDA6-2CA090047658}" srcOrd="4" destOrd="0" presId="urn:microsoft.com/office/officeart/2008/layout/AlternatingHexagons"/>
    <dgm:cxn modelId="{B5FA4298-F5EE-46D4-96BE-6B97688926AE}" type="presParOf" srcId="{93B9E5E2-66D4-44EF-AEE8-B6CB77E78C71}" destId="{2682589F-961F-47B7-93B6-6F2E484BA507}" srcOrd="3" destOrd="0" presId="urn:microsoft.com/office/officeart/2008/layout/AlternatingHexagons"/>
    <dgm:cxn modelId="{7AD4C82F-3242-4291-98C0-1D0D078A8886}" type="presParOf" srcId="{93B9E5E2-66D4-44EF-AEE8-B6CB77E78C71}" destId="{23D3CBA8-3F7E-47DA-81DA-B3451A26707D}" srcOrd="4" destOrd="0" presId="urn:microsoft.com/office/officeart/2008/layout/AlternatingHexagons"/>
    <dgm:cxn modelId="{B49A8535-9773-434F-B1FF-655CDFFF8CCB}" type="presParOf" srcId="{23D3CBA8-3F7E-47DA-81DA-B3451A26707D}" destId="{343887F0-08E6-4383-8998-A028D1B00BD4}" srcOrd="0" destOrd="0" presId="urn:microsoft.com/office/officeart/2008/layout/AlternatingHexagons"/>
    <dgm:cxn modelId="{43F30400-3B6B-4C9B-92C8-93EDE1E1254F}" type="presParOf" srcId="{23D3CBA8-3F7E-47DA-81DA-B3451A26707D}" destId="{69721520-79D9-4072-9AC1-96353887904F}" srcOrd="1" destOrd="0" presId="urn:microsoft.com/office/officeart/2008/layout/AlternatingHexagons"/>
    <dgm:cxn modelId="{7F510C4D-C67B-4189-8CF9-6CBDE12AB272}" type="presParOf" srcId="{23D3CBA8-3F7E-47DA-81DA-B3451A26707D}" destId="{2CD26F19-FA54-4213-AE0A-AB84EF7DCB37}" srcOrd="2" destOrd="0" presId="urn:microsoft.com/office/officeart/2008/layout/AlternatingHexagons"/>
    <dgm:cxn modelId="{8A07EEA3-44AC-4BB0-8132-F453C0AF881A}" type="presParOf" srcId="{23D3CBA8-3F7E-47DA-81DA-B3451A26707D}" destId="{ECBE1915-9F65-4F42-A53D-FF9A5B93BA34}" srcOrd="3" destOrd="0" presId="urn:microsoft.com/office/officeart/2008/layout/AlternatingHexagons"/>
    <dgm:cxn modelId="{8B801B4D-6A82-40AD-ADFA-B6AAD23B6BBA}" type="presParOf" srcId="{23D3CBA8-3F7E-47DA-81DA-B3451A26707D}" destId="{FFEBCAA6-6746-4AAD-BE71-0B05B203FA3F}" srcOrd="4" destOrd="0" presId="urn:microsoft.com/office/officeart/2008/layout/AlternatingHexagons"/>
    <dgm:cxn modelId="{398857DD-BCF8-4C85-99C1-30B1265DF0CF}" type="presParOf" srcId="{93B9E5E2-66D4-44EF-AEE8-B6CB77E78C71}" destId="{DD218E91-E634-451C-BA74-5F8F30144DAE}" srcOrd="5" destOrd="0" presId="urn:microsoft.com/office/officeart/2008/layout/AlternatingHexagons"/>
    <dgm:cxn modelId="{819F290F-04CC-4A59-8EFA-A4212485A184}" type="presParOf" srcId="{93B9E5E2-66D4-44EF-AEE8-B6CB77E78C71}" destId="{6DF9DA31-3D07-4F06-A122-DBD70A7CD205}" srcOrd="6" destOrd="0" presId="urn:microsoft.com/office/officeart/2008/layout/AlternatingHexagons"/>
    <dgm:cxn modelId="{21E4DF7B-EFFA-4377-AA56-4B2914876E2B}" type="presParOf" srcId="{6DF9DA31-3D07-4F06-A122-DBD70A7CD205}" destId="{B18B3A1E-EBD4-4FCB-854B-0932923881D1}" srcOrd="0" destOrd="0" presId="urn:microsoft.com/office/officeart/2008/layout/AlternatingHexagons"/>
    <dgm:cxn modelId="{718B7E97-5803-4834-97D3-44CF41ACCD26}" type="presParOf" srcId="{6DF9DA31-3D07-4F06-A122-DBD70A7CD205}" destId="{3AA41E19-E0FA-459B-B574-1D983BCCEE3F}" srcOrd="1" destOrd="0" presId="urn:microsoft.com/office/officeart/2008/layout/AlternatingHexagons"/>
    <dgm:cxn modelId="{553C4343-986D-4E64-8D55-88BB321B2990}" type="presParOf" srcId="{6DF9DA31-3D07-4F06-A122-DBD70A7CD205}" destId="{DB9C28D3-775E-497F-AE78-0CFC062E592E}" srcOrd="2" destOrd="0" presId="urn:microsoft.com/office/officeart/2008/layout/AlternatingHexagons"/>
    <dgm:cxn modelId="{E9334B33-5D1E-4972-9D69-FED1C1AAD136}" type="presParOf" srcId="{6DF9DA31-3D07-4F06-A122-DBD70A7CD205}" destId="{CE45237C-1360-4515-A76B-7CD074E47D3C}" srcOrd="3" destOrd="0" presId="urn:microsoft.com/office/officeart/2008/layout/AlternatingHexagons"/>
    <dgm:cxn modelId="{7AA3498E-34CE-454A-8838-746D129F2C34}" type="presParOf" srcId="{6DF9DA31-3D07-4F06-A122-DBD70A7CD205}" destId="{5EBACF94-EAE6-4DE5-9A27-9E33BC230EA2}" srcOrd="4" destOrd="0" presId="urn:microsoft.com/office/officeart/2008/layout/AlternatingHexagons"/>
    <dgm:cxn modelId="{035CFD88-934E-4F96-8E0F-852AD858CF8C}" type="presParOf" srcId="{93B9E5E2-66D4-44EF-AEE8-B6CB77E78C71}" destId="{A029A826-7BF4-4CCC-B03A-8F759F369642}" srcOrd="7" destOrd="0" presId="urn:microsoft.com/office/officeart/2008/layout/AlternatingHexagons"/>
    <dgm:cxn modelId="{570A47BB-A052-4B3E-874C-5D56155ADD8F}" type="presParOf" srcId="{93B9E5E2-66D4-44EF-AEE8-B6CB77E78C71}" destId="{37257567-D22E-4ADD-AD91-CE4AD7EC33A2}" srcOrd="8" destOrd="0" presId="urn:microsoft.com/office/officeart/2008/layout/AlternatingHexagons"/>
    <dgm:cxn modelId="{90C9959E-B3F5-47E9-8CF8-4B43FF31BBAC}" type="presParOf" srcId="{37257567-D22E-4ADD-AD91-CE4AD7EC33A2}" destId="{D74084AE-7EB7-4862-BCF7-44A4ABBA6EB5}" srcOrd="0" destOrd="0" presId="urn:microsoft.com/office/officeart/2008/layout/AlternatingHexagons"/>
    <dgm:cxn modelId="{69B5E46B-227C-4D64-B3F9-245BCC3F04FF}" type="presParOf" srcId="{37257567-D22E-4ADD-AD91-CE4AD7EC33A2}" destId="{5E7825B6-CA62-4826-A296-272F884ADB2A}" srcOrd="1" destOrd="0" presId="urn:microsoft.com/office/officeart/2008/layout/AlternatingHexagons"/>
    <dgm:cxn modelId="{07A389C8-BF79-4E35-AA8C-028465A36367}" type="presParOf" srcId="{37257567-D22E-4ADD-AD91-CE4AD7EC33A2}" destId="{84FA6372-C950-4B2C-9F99-27386C2C65A7}" srcOrd="2" destOrd="0" presId="urn:microsoft.com/office/officeart/2008/layout/AlternatingHexagons"/>
    <dgm:cxn modelId="{836DD7E6-1FDC-46EC-B5FC-2A211231341B}" type="presParOf" srcId="{37257567-D22E-4ADD-AD91-CE4AD7EC33A2}" destId="{9D930D95-A36B-441A-820A-5465B97EEB31}" srcOrd="3" destOrd="0" presId="urn:microsoft.com/office/officeart/2008/layout/AlternatingHexagons"/>
    <dgm:cxn modelId="{53DE57C7-AEC0-4878-9896-3366FF8C2BEE}" type="presParOf" srcId="{37257567-D22E-4ADD-AD91-CE4AD7EC33A2}" destId="{D712BAE9-DA29-44F7-9FF9-2C1ACA3A237C}" srcOrd="4" destOrd="0" presId="urn:microsoft.com/office/officeart/2008/layout/AlternatingHexagons"/>
    <dgm:cxn modelId="{FF3778F1-80E3-48B4-8F83-5A9181471AA1}" type="presParOf" srcId="{93B9E5E2-66D4-44EF-AEE8-B6CB77E78C71}" destId="{706A54D3-0280-410A-AAE7-37E2FE1DBD1E}" srcOrd="9" destOrd="0" presId="urn:microsoft.com/office/officeart/2008/layout/AlternatingHexagons"/>
    <dgm:cxn modelId="{A5DA943E-0664-4A2B-9B8F-09306AA18684}" type="presParOf" srcId="{93B9E5E2-66D4-44EF-AEE8-B6CB77E78C71}" destId="{674E0C1E-F419-431D-8577-BBA00312A67D}" srcOrd="10" destOrd="0" presId="urn:microsoft.com/office/officeart/2008/layout/AlternatingHexagons"/>
    <dgm:cxn modelId="{4E8A5B7E-B36A-4181-8B4C-A8F019733C2B}" type="presParOf" srcId="{674E0C1E-F419-431D-8577-BBA00312A67D}" destId="{165B7D37-DC1F-4BA0-ABAC-A24BA94D8196}" srcOrd="0" destOrd="0" presId="urn:microsoft.com/office/officeart/2008/layout/AlternatingHexagons"/>
    <dgm:cxn modelId="{7C12E521-A820-470C-9CFD-F8F2DF0E5193}" type="presParOf" srcId="{674E0C1E-F419-431D-8577-BBA00312A67D}" destId="{6ED5B962-837F-400F-A5E2-30EA7A4BB7EF}" srcOrd="1" destOrd="0" presId="urn:microsoft.com/office/officeart/2008/layout/AlternatingHexagons"/>
    <dgm:cxn modelId="{CD599658-7FA4-475C-A316-3F54CBFA0E33}" type="presParOf" srcId="{674E0C1E-F419-431D-8577-BBA00312A67D}" destId="{A4C1BEC6-15FA-4E51-BAA8-5BFD3D62E8F2}" srcOrd="2" destOrd="0" presId="urn:microsoft.com/office/officeart/2008/layout/AlternatingHexagons"/>
    <dgm:cxn modelId="{11852432-5CE4-437D-B40F-171801997854}" type="presParOf" srcId="{674E0C1E-F419-431D-8577-BBA00312A67D}" destId="{F7819268-3EE7-4928-B71C-237211094C7D}" srcOrd="3" destOrd="0" presId="urn:microsoft.com/office/officeart/2008/layout/AlternatingHexagons"/>
    <dgm:cxn modelId="{81ED5FAE-07D8-48B1-9C06-4EFAE7BFB5D9}" type="presParOf" srcId="{674E0C1E-F419-431D-8577-BBA00312A67D}" destId="{EFA0B23D-4573-4DFA-BC8B-A47AF7A16C0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63537-577B-42C9-AD2B-33C2889CE259}" type="doc">
      <dgm:prSet loTypeId="urn:microsoft.com/office/officeart/2008/layout/CircleAccentTimeline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91EF5BD-03E0-4602-B50D-030D0E87E85D}">
      <dgm:prSet phldrT="[Texte]" custT="1"/>
      <dgm:spPr/>
      <dgm:t>
        <a:bodyPr/>
        <a:lstStyle/>
        <a:p>
          <a:r>
            <a:rPr lang="fr-FR" sz="1600" b="1" dirty="0" smtClean="0"/>
            <a:t>L’organisation informatisée</a:t>
          </a:r>
          <a:endParaRPr lang="fr-FR" sz="1600" dirty="0"/>
        </a:p>
      </dgm:t>
    </dgm:pt>
    <dgm:pt modelId="{8FEA9863-B2DB-442D-A211-4C329AC18313}" type="parTrans" cxnId="{3AC6A39E-8ADE-4E2C-900B-54DE84604D91}">
      <dgm:prSet/>
      <dgm:spPr/>
      <dgm:t>
        <a:bodyPr/>
        <a:lstStyle/>
        <a:p>
          <a:endParaRPr lang="fr-FR"/>
        </a:p>
      </dgm:t>
    </dgm:pt>
    <dgm:pt modelId="{F745D1A6-2B74-4BA3-A7B2-2EA13E695EF5}" type="sibTrans" cxnId="{3AC6A39E-8ADE-4E2C-900B-54DE84604D91}">
      <dgm:prSet/>
      <dgm:spPr/>
      <dgm:t>
        <a:bodyPr/>
        <a:lstStyle/>
        <a:p>
          <a:endParaRPr lang="fr-FR"/>
        </a:p>
      </dgm:t>
    </dgm:pt>
    <dgm:pt modelId="{85B2C25C-3E85-490E-9715-BF6C9C3C52E9}">
      <dgm:prSet phldrT="[Texte]" custT="1"/>
      <dgm:spPr/>
      <dgm:t>
        <a:bodyPr/>
        <a:lstStyle/>
        <a:p>
          <a:r>
            <a:rPr lang="fr-FR" sz="1400" b="1" dirty="0" smtClean="0"/>
            <a:t>Communiquer pour collaborer</a:t>
          </a:r>
          <a:endParaRPr lang="fr-FR" sz="1400" dirty="0"/>
        </a:p>
      </dgm:t>
    </dgm:pt>
    <dgm:pt modelId="{8EE980DD-DC72-4C42-963A-E98396D183A1}" type="parTrans" cxnId="{FBDFA81A-E493-4F36-BB77-1A256CBC8334}">
      <dgm:prSet/>
      <dgm:spPr/>
      <dgm:t>
        <a:bodyPr/>
        <a:lstStyle/>
        <a:p>
          <a:endParaRPr lang="fr-FR"/>
        </a:p>
      </dgm:t>
    </dgm:pt>
    <dgm:pt modelId="{7F2D9681-43FE-462D-8C9D-AD16B0151FEE}" type="sibTrans" cxnId="{FBDFA81A-E493-4F36-BB77-1A256CBC8334}">
      <dgm:prSet/>
      <dgm:spPr/>
      <dgm:t>
        <a:bodyPr/>
        <a:lstStyle/>
        <a:p>
          <a:endParaRPr lang="fr-FR"/>
        </a:p>
      </dgm:t>
    </dgm:pt>
    <dgm:pt modelId="{1773800E-7D81-4BEC-A258-272F51FB37DC}">
      <dgm:prSet phldrT="[Texte]" custT="1"/>
      <dgm:spPr/>
      <dgm:t>
        <a:bodyPr/>
        <a:lstStyle/>
        <a:p>
          <a:r>
            <a:rPr lang="fr-FR" sz="1400" b="1" dirty="0" smtClean="0"/>
            <a:t>L’information pour agir et décider</a:t>
          </a:r>
          <a:endParaRPr lang="fr-FR" sz="1400" dirty="0"/>
        </a:p>
      </dgm:t>
    </dgm:pt>
    <dgm:pt modelId="{85BFF817-DC47-4664-B5C8-1CDA7A917414}" type="parTrans" cxnId="{1CBA5EBD-D87E-4408-A1E3-BA5A97E8854D}">
      <dgm:prSet/>
      <dgm:spPr/>
      <dgm:t>
        <a:bodyPr/>
        <a:lstStyle/>
        <a:p>
          <a:endParaRPr lang="fr-FR"/>
        </a:p>
      </dgm:t>
    </dgm:pt>
    <dgm:pt modelId="{6180E4D3-FA33-41EE-AE52-B5ECB11B1C26}" type="sibTrans" cxnId="{1CBA5EBD-D87E-4408-A1E3-BA5A97E8854D}">
      <dgm:prSet/>
      <dgm:spPr/>
      <dgm:t>
        <a:bodyPr/>
        <a:lstStyle/>
        <a:p>
          <a:endParaRPr lang="fr-FR"/>
        </a:p>
      </dgm:t>
    </dgm:pt>
    <dgm:pt modelId="{3C13C41C-4824-4991-840F-785C7ADA110F}">
      <dgm:prSet phldrT="[Texte]" custT="1"/>
      <dgm:spPr/>
      <dgm:t>
        <a:bodyPr/>
        <a:lstStyle/>
        <a:p>
          <a:r>
            <a:rPr lang="fr-FR" sz="1400" b="1" dirty="0" smtClean="0"/>
            <a:t>Rechercher la performance du système d’information</a:t>
          </a:r>
          <a:endParaRPr lang="fr-FR" sz="1400" dirty="0"/>
        </a:p>
      </dgm:t>
    </dgm:pt>
    <dgm:pt modelId="{11F53C05-3631-4D26-8817-44432C159BDA}" type="parTrans" cxnId="{6A890374-C62C-4B91-A673-08499B556605}">
      <dgm:prSet/>
      <dgm:spPr/>
      <dgm:t>
        <a:bodyPr/>
        <a:lstStyle/>
        <a:p>
          <a:endParaRPr lang="fr-FR"/>
        </a:p>
      </dgm:t>
    </dgm:pt>
    <dgm:pt modelId="{E0FB6C17-7978-4281-961D-775D02E2DFC0}" type="sibTrans" cxnId="{6A890374-C62C-4B91-A673-08499B556605}">
      <dgm:prSet/>
      <dgm:spPr/>
      <dgm:t>
        <a:bodyPr/>
        <a:lstStyle/>
        <a:p>
          <a:endParaRPr lang="fr-FR"/>
        </a:p>
      </dgm:t>
    </dgm:pt>
    <dgm:pt modelId="{D86ECA22-8D8D-4A87-9A0E-913A36A2E951}">
      <dgm:prSet phldrT="[Texte]" custT="1"/>
      <dgm:spPr/>
      <dgm:t>
        <a:bodyPr/>
        <a:lstStyle/>
        <a:p>
          <a:r>
            <a:rPr lang="fr-FR" sz="1100" b="0" dirty="0" smtClean="0"/>
            <a:t>Les évolutions technologiques sont-elles exemptes de risques pour l’organisation ?</a:t>
          </a:r>
          <a:endParaRPr lang="fr-FR" sz="1100" b="0" dirty="0"/>
        </a:p>
      </dgm:t>
    </dgm:pt>
    <dgm:pt modelId="{A8012CA1-EAA4-46E5-9BFD-A8155FB38643}" type="parTrans" cxnId="{FEAF8CB2-F99E-4C63-97B5-E36E3A8CD6F1}">
      <dgm:prSet/>
      <dgm:spPr/>
      <dgm:t>
        <a:bodyPr/>
        <a:lstStyle/>
        <a:p>
          <a:endParaRPr lang="fr-FR"/>
        </a:p>
      </dgm:t>
    </dgm:pt>
    <dgm:pt modelId="{8F50E5B0-7B98-43A7-A0B2-F30F0E2F8ADD}" type="sibTrans" cxnId="{FEAF8CB2-F99E-4C63-97B5-E36E3A8CD6F1}">
      <dgm:prSet/>
      <dgm:spPr/>
      <dgm:t>
        <a:bodyPr/>
        <a:lstStyle/>
        <a:p>
          <a:endParaRPr lang="fr-FR"/>
        </a:p>
      </dgm:t>
    </dgm:pt>
    <dgm:pt modelId="{F8B13D42-1816-4C1C-A3BA-D2547F38465C}">
      <dgm:prSet phldrT="[Texte]" custT="1"/>
      <dgm:spPr/>
      <dgm:t>
        <a:bodyPr/>
        <a:lstStyle/>
        <a:p>
          <a:r>
            <a:rPr lang="fr-FR" sz="1200" dirty="0" smtClean="0"/>
            <a:t>La résolution de tous les problèmes de gestion est-elle automatisable ?</a:t>
          </a:r>
          <a:endParaRPr lang="fr-FR" sz="1200" dirty="0"/>
        </a:p>
      </dgm:t>
    </dgm:pt>
    <dgm:pt modelId="{A4453443-EA9B-4270-A4FE-7E7C94A7562C}" type="parTrans" cxnId="{46016A18-719E-4FB2-B95D-B5B7D827500F}">
      <dgm:prSet/>
      <dgm:spPr/>
      <dgm:t>
        <a:bodyPr/>
        <a:lstStyle/>
        <a:p>
          <a:endParaRPr lang="fr-FR"/>
        </a:p>
      </dgm:t>
    </dgm:pt>
    <dgm:pt modelId="{E92DE1C7-D54B-412D-AC96-6C01CBFB2937}" type="sibTrans" cxnId="{46016A18-719E-4FB2-B95D-B5B7D827500F}">
      <dgm:prSet/>
      <dgm:spPr/>
      <dgm:t>
        <a:bodyPr/>
        <a:lstStyle/>
        <a:p>
          <a:endParaRPr lang="fr-FR"/>
        </a:p>
      </dgm:t>
    </dgm:pt>
    <dgm:pt modelId="{D2CCD760-095B-4504-8E06-23E03D94C4BA}">
      <dgm:prSet phldrT="[Texte]" custT="1"/>
      <dgm:spPr/>
      <dgm:t>
        <a:bodyPr/>
        <a:lstStyle/>
        <a:p>
          <a:r>
            <a:rPr lang="fr-FR" sz="1200" dirty="0" smtClean="0"/>
            <a:t>Comment peut-on produire de l’information à partir de données contenues dans une base ?</a:t>
          </a:r>
          <a:endParaRPr lang="fr-FR" sz="1200" dirty="0"/>
        </a:p>
      </dgm:t>
    </dgm:pt>
    <dgm:pt modelId="{D674F4A5-AA6F-4F19-BC66-DC56E639A432}" type="parTrans" cxnId="{304CDF1B-8DE0-4B3D-B74C-50AC2EA3FAF1}">
      <dgm:prSet/>
      <dgm:spPr/>
      <dgm:t>
        <a:bodyPr/>
        <a:lstStyle/>
        <a:p>
          <a:endParaRPr lang="fr-FR"/>
        </a:p>
      </dgm:t>
    </dgm:pt>
    <dgm:pt modelId="{D579CDF2-FA9F-41CE-A6F2-075EE848E238}" type="sibTrans" cxnId="{304CDF1B-8DE0-4B3D-B74C-50AC2EA3FAF1}">
      <dgm:prSet/>
      <dgm:spPr/>
      <dgm:t>
        <a:bodyPr/>
        <a:lstStyle/>
        <a:p>
          <a:endParaRPr lang="fr-FR"/>
        </a:p>
      </dgm:t>
    </dgm:pt>
    <dgm:pt modelId="{31DBE095-0612-498E-B1A0-074E8891F56C}">
      <dgm:prSet phldrT="[Texte]" custT="1"/>
      <dgm:spPr/>
      <dgm:t>
        <a:bodyPr/>
        <a:lstStyle/>
        <a:p>
          <a:r>
            <a:rPr lang="fr-FR" sz="1200" dirty="0" smtClean="0"/>
            <a:t>La numérisation suffit-elle à valoriser l’information ?</a:t>
          </a:r>
          <a:endParaRPr lang="fr-FR" sz="1200" dirty="0"/>
        </a:p>
      </dgm:t>
    </dgm:pt>
    <dgm:pt modelId="{D2848554-9C1F-4B9F-952E-59D96AC81EE8}" type="parTrans" cxnId="{A5B8946B-79C6-42EE-8A6E-4809104819B2}">
      <dgm:prSet/>
      <dgm:spPr/>
      <dgm:t>
        <a:bodyPr/>
        <a:lstStyle/>
        <a:p>
          <a:endParaRPr lang="fr-FR"/>
        </a:p>
      </dgm:t>
    </dgm:pt>
    <dgm:pt modelId="{FB31CD9B-2BD8-42C0-8EAC-24399D185C0F}" type="sibTrans" cxnId="{A5B8946B-79C6-42EE-8A6E-4809104819B2}">
      <dgm:prSet/>
      <dgm:spPr/>
      <dgm:t>
        <a:bodyPr/>
        <a:lstStyle/>
        <a:p>
          <a:endParaRPr lang="fr-FR"/>
        </a:p>
      </dgm:t>
    </dgm:pt>
    <dgm:pt modelId="{02919A61-CCD7-4A37-979F-6A1429F08C9C}">
      <dgm:prSet phldrT="[Texte]" custT="1"/>
      <dgm:spPr/>
      <dgm:t>
        <a:bodyPr/>
        <a:lstStyle/>
        <a:p>
          <a:r>
            <a:rPr lang="fr-FR" sz="1100" dirty="0" smtClean="0"/>
            <a:t>Pourquoi la qualité du SI est-elle un enjeu pour l’organisation ?</a:t>
          </a:r>
          <a:endParaRPr lang="fr-FR" sz="1100" dirty="0"/>
        </a:p>
      </dgm:t>
    </dgm:pt>
    <dgm:pt modelId="{0AD36F44-BB62-487C-83E3-82139499D467}" type="parTrans" cxnId="{CBDB5D3B-9122-4CE7-A291-CD1893AC93E2}">
      <dgm:prSet/>
      <dgm:spPr/>
      <dgm:t>
        <a:bodyPr/>
        <a:lstStyle/>
        <a:p>
          <a:endParaRPr lang="fr-FR"/>
        </a:p>
      </dgm:t>
    </dgm:pt>
    <dgm:pt modelId="{0770C21B-FF3E-466A-B352-840F26E2DFB3}" type="sibTrans" cxnId="{CBDB5D3B-9122-4CE7-A291-CD1893AC93E2}">
      <dgm:prSet/>
      <dgm:spPr/>
      <dgm:t>
        <a:bodyPr/>
        <a:lstStyle/>
        <a:p>
          <a:endParaRPr lang="fr-FR"/>
        </a:p>
      </dgm:t>
    </dgm:pt>
    <dgm:pt modelId="{E54D1B95-5A51-438F-961B-689F87F18D3A}">
      <dgm:prSet phldrT="[Texte]" custT="1"/>
      <dgm:spPr/>
      <dgm:t>
        <a:bodyPr/>
        <a:lstStyle/>
        <a:p>
          <a:r>
            <a:rPr lang="fr-FR" sz="1200" dirty="0" smtClean="0"/>
            <a:t>Comment les technologies répondent-elles aux besoins de collaboration ?</a:t>
          </a:r>
          <a:endParaRPr lang="fr-FR" sz="700" dirty="0"/>
        </a:p>
      </dgm:t>
    </dgm:pt>
    <dgm:pt modelId="{7E0C71D9-15E0-40F5-9DF1-01046B53A4A3}" type="parTrans" cxnId="{1B82E92A-0855-4285-B93E-55870CED31B0}">
      <dgm:prSet/>
      <dgm:spPr/>
      <dgm:t>
        <a:bodyPr/>
        <a:lstStyle/>
        <a:p>
          <a:endParaRPr lang="fr-FR"/>
        </a:p>
      </dgm:t>
    </dgm:pt>
    <dgm:pt modelId="{218D9E23-18B7-400F-B004-6BCD3A12EB2E}" type="sibTrans" cxnId="{1B82E92A-0855-4285-B93E-55870CED31B0}">
      <dgm:prSet/>
      <dgm:spPr/>
      <dgm:t>
        <a:bodyPr/>
        <a:lstStyle/>
        <a:p>
          <a:endParaRPr lang="fr-FR"/>
        </a:p>
      </dgm:t>
    </dgm:pt>
    <dgm:pt modelId="{93A5E639-E131-4CAA-AE6A-FF9DE31CDE97}">
      <dgm:prSet phldrT="[Texte]" custT="1"/>
      <dgm:spPr/>
      <dgm:t>
        <a:bodyPr/>
        <a:lstStyle/>
        <a:p>
          <a:r>
            <a:rPr lang="fr-FR" sz="1200" dirty="0" smtClean="0"/>
            <a:t>En quoi les SI transforment-ils les échanges entre les acteurs des organisations ?</a:t>
          </a:r>
          <a:endParaRPr lang="fr-FR" sz="1200" dirty="0"/>
        </a:p>
      </dgm:t>
    </dgm:pt>
    <dgm:pt modelId="{A3A090AE-D1EF-487B-A69C-3699B07FA556}" type="parTrans" cxnId="{226C35F6-249D-4A30-AA66-06331EB9B300}">
      <dgm:prSet/>
      <dgm:spPr/>
      <dgm:t>
        <a:bodyPr/>
        <a:lstStyle/>
        <a:p>
          <a:endParaRPr lang="fr-FR"/>
        </a:p>
      </dgm:t>
    </dgm:pt>
    <dgm:pt modelId="{AA8A97D7-D109-4E48-8122-846F8FC21EEC}" type="sibTrans" cxnId="{226C35F6-249D-4A30-AA66-06331EB9B300}">
      <dgm:prSet/>
      <dgm:spPr/>
      <dgm:t>
        <a:bodyPr/>
        <a:lstStyle/>
        <a:p>
          <a:endParaRPr lang="fr-FR"/>
        </a:p>
      </dgm:t>
    </dgm:pt>
    <dgm:pt modelId="{A1663C44-BCE5-40F7-8EFD-A60D9F8714E0}">
      <dgm:prSet phldrT="[Texte]" custT="1"/>
      <dgm:spPr/>
      <dgm:t>
        <a:bodyPr/>
        <a:lstStyle/>
        <a:p>
          <a:r>
            <a:rPr lang="fr-FR" sz="1100" dirty="0" smtClean="0"/>
            <a:t>Comment la fonction SI accompagne-t-elle les choix de l’organisation ?</a:t>
          </a:r>
          <a:endParaRPr lang="fr-FR" sz="1100" dirty="0"/>
        </a:p>
      </dgm:t>
    </dgm:pt>
    <dgm:pt modelId="{EC495E99-DA27-4082-A903-9D5506FB24B6}" type="parTrans" cxnId="{BBDC1576-22D9-4239-B83D-B5BC89250A3A}">
      <dgm:prSet/>
      <dgm:spPr/>
      <dgm:t>
        <a:bodyPr/>
        <a:lstStyle/>
        <a:p>
          <a:endParaRPr lang="fr-FR"/>
        </a:p>
      </dgm:t>
    </dgm:pt>
    <dgm:pt modelId="{F96CC1DD-15B5-433A-8E89-7C001EC0D366}" type="sibTrans" cxnId="{BBDC1576-22D9-4239-B83D-B5BC89250A3A}">
      <dgm:prSet/>
      <dgm:spPr/>
      <dgm:t>
        <a:bodyPr/>
        <a:lstStyle/>
        <a:p>
          <a:endParaRPr lang="fr-FR"/>
        </a:p>
      </dgm:t>
    </dgm:pt>
    <dgm:pt modelId="{D6A9561D-35CD-41F5-8CAA-63FF42924D3C}">
      <dgm:prSet phldrT="[Texte]" custT="1"/>
      <dgm:spPr/>
      <dgm:t>
        <a:bodyPr/>
        <a:lstStyle/>
        <a:p>
          <a:r>
            <a:rPr lang="fr-FR" sz="1100" dirty="0" smtClean="0"/>
            <a:t>En quoi un projet de SI est-il une réponse au besoin d’évolution de l’organisation ?</a:t>
          </a:r>
          <a:endParaRPr lang="fr-FR" sz="1100" dirty="0"/>
        </a:p>
      </dgm:t>
    </dgm:pt>
    <dgm:pt modelId="{5A5D826D-05A1-4F62-A465-6DFCB74A47EA}" type="parTrans" cxnId="{0A71CB42-3889-47CD-97A2-268A598BD566}">
      <dgm:prSet/>
      <dgm:spPr/>
      <dgm:t>
        <a:bodyPr/>
        <a:lstStyle/>
        <a:p>
          <a:endParaRPr lang="fr-FR"/>
        </a:p>
      </dgm:t>
    </dgm:pt>
    <dgm:pt modelId="{A12935F5-CFA4-4176-A74E-5B5A85B0580F}" type="sibTrans" cxnId="{0A71CB42-3889-47CD-97A2-268A598BD566}">
      <dgm:prSet/>
      <dgm:spPr/>
      <dgm:t>
        <a:bodyPr/>
        <a:lstStyle/>
        <a:p>
          <a:endParaRPr lang="fr-FR"/>
        </a:p>
      </dgm:t>
    </dgm:pt>
    <dgm:pt modelId="{11BE4EE0-B15E-490D-BE02-91BE0138BAD8}" type="pres">
      <dgm:prSet presAssocID="{2D463537-577B-42C9-AD2B-33C2889CE259}" presName="Name0" presStyleCnt="0">
        <dgm:presLayoutVars>
          <dgm:dir/>
        </dgm:presLayoutVars>
      </dgm:prSet>
      <dgm:spPr/>
    </dgm:pt>
    <dgm:pt modelId="{34B390D4-A82E-4464-BCA7-57E9333F7FB0}" type="pres">
      <dgm:prSet presAssocID="{291EF5BD-03E0-4602-B50D-030D0E87E85D}" presName="parComposite" presStyleCnt="0"/>
      <dgm:spPr/>
    </dgm:pt>
    <dgm:pt modelId="{85C415E1-1CD7-4936-B656-9E703AFB37CE}" type="pres">
      <dgm:prSet presAssocID="{291EF5BD-03E0-4602-B50D-030D0E87E85D}" presName="parBigCircle" presStyleLbl="node0" presStyleIdx="0" presStyleCnt="4"/>
      <dgm:spPr/>
    </dgm:pt>
    <dgm:pt modelId="{58AEC3C4-82F6-423B-BD15-D3AA5177313C}" type="pres">
      <dgm:prSet presAssocID="{291EF5BD-03E0-4602-B50D-030D0E87E85D}" presName="parTx" presStyleLbl="revTx" presStyleIdx="0" presStyleCnt="22" custScaleX="138483" custScaleY="174613" custLinFactNeighborY="-21403"/>
      <dgm:spPr/>
      <dgm:t>
        <a:bodyPr/>
        <a:lstStyle/>
        <a:p>
          <a:endParaRPr lang="fr-FR"/>
        </a:p>
      </dgm:t>
    </dgm:pt>
    <dgm:pt modelId="{9770CEA8-4E83-4EB7-AF85-D358CF32AD52}" type="pres">
      <dgm:prSet presAssocID="{291EF5BD-03E0-4602-B50D-030D0E87E85D}" presName="bSpace" presStyleCnt="0"/>
      <dgm:spPr/>
    </dgm:pt>
    <dgm:pt modelId="{445B2829-B951-4C29-A046-966EE51A37B9}" type="pres">
      <dgm:prSet presAssocID="{291EF5BD-03E0-4602-B50D-030D0E87E85D}" presName="parBackupNorm" presStyleCnt="0"/>
      <dgm:spPr/>
    </dgm:pt>
    <dgm:pt modelId="{056EC965-0C05-47C9-98D7-8240607A9EB8}" type="pres">
      <dgm:prSet presAssocID="{F745D1A6-2B74-4BA3-A7B2-2EA13E695EF5}" presName="parSpace" presStyleCnt="0"/>
      <dgm:spPr/>
    </dgm:pt>
    <dgm:pt modelId="{010A5A3D-B71F-4B72-B556-B6599DE58293}" type="pres">
      <dgm:prSet presAssocID="{02919A61-CCD7-4A37-979F-6A1429F08C9C}" presName="desBackupLeftNorm" presStyleCnt="0"/>
      <dgm:spPr/>
    </dgm:pt>
    <dgm:pt modelId="{F5993842-2DBC-46A8-BA21-6599C06DCC0F}" type="pres">
      <dgm:prSet presAssocID="{02919A61-CCD7-4A37-979F-6A1429F08C9C}" presName="desComposite" presStyleCnt="0"/>
      <dgm:spPr/>
    </dgm:pt>
    <dgm:pt modelId="{201FADEF-73D9-4307-B041-AD36E2E18E51}" type="pres">
      <dgm:prSet presAssocID="{02919A61-CCD7-4A37-979F-6A1429F08C9C}" presName="desCircle" presStyleLbl="node1" presStyleIdx="0" presStyleCnt="9" custLinFactX="32740" custLinFactY="-100000" custLinFactNeighborX="100000" custLinFactNeighborY="-121701"/>
      <dgm:spPr>
        <a:solidFill>
          <a:srgbClr val="D4B868"/>
        </a:solidFill>
      </dgm:spPr>
    </dgm:pt>
    <dgm:pt modelId="{EC451C63-4AE3-48ED-AC3B-2BAF6EEBE395}" type="pres">
      <dgm:prSet presAssocID="{02919A61-CCD7-4A37-979F-6A1429F08C9C}" presName="chTx" presStyleLbl="revTx" presStyleIdx="1" presStyleCnt="22" custLinFactNeighborX="74537" custLinFactNeighborY="-96402"/>
      <dgm:spPr/>
    </dgm:pt>
    <dgm:pt modelId="{E1AAD82F-DAC2-41F2-9E3A-7FBF8A949F7F}" type="pres">
      <dgm:prSet presAssocID="{02919A61-CCD7-4A37-979F-6A1429F08C9C}" presName="desTx" presStyleLbl="revTx" presStyleIdx="2" presStyleCnt="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A1C6ED-D93F-4F39-A921-14574CD27F8B}" type="pres">
      <dgm:prSet presAssocID="{02919A61-CCD7-4A37-979F-6A1429F08C9C}" presName="desBackupRightNorm" presStyleCnt="0"/>
      <dgm:spPr/>
    </dgm:pt>
    <dgm:pt modelId="{84A76AC7-D197-4607-822F-18A2027D72D3}" type="pres">
      <dgm:prSet presAssocID="{0770C21B-FF3E-466A-B352-840F26E2DFB3}" presName="desSpace" presStyleCnt="0"/>
      <dgm:spPr/>
    </dgm:pt>
    <dgm:pt modelId="{2D8BB3D6-55B9-4D7B-AC06-A311C0288618}" type="pres">
      <dgm:prSet presAssocID="{D86ECA22-8D8D-4A87-9A0E-913A36A2E951}" presName="desBackupLeftNorm" presStyleCnt="0"/>
      <dgm:spPr/>
    </dgm:pt>
    <dgm:pt modelId="{FED2A43B-5612-4FDF-BEA0-1C266238C66E}" type="pres">
      <dgm:prSet presAssocID="{D86ECA22-8D8D-4A87-9A0E-913A36A2E951}" presName="desComposite" presStyleCnt="0"/>
      <dgm:spPr/>
    </dgm:pt>
    <dgm:pt modelId="{BC9403E1-78CB-4491-A91D-886D5E3EF8B2}" type="pres">
      <dgm:prSet presAssocID="{D86ECA22-8D8D-4A87-9A0E-913A36A2E951}" presName="desCircle" presStyleLbl="node1" presStyleIdx="1" presStyleCnt="9" custLinFactY="8634" custLinFactNeighborX="-51301" custLinFactNeighborY="100000"/>
      <dgm:spPr>
        <a:solidFill>
          <a:srgbClr val="D4B868"/>
        </a:solidFill>
      </dgm:spPr>
    </dgm:pt>
    <dgm:pt modelId="{AE609E0E-8E00-48DE-B005-63A4274D686F}" type="pres">
      <dgm:prSet presAssocID="{D86ECA22-8D8D-4A87-9A0E-913A36A2E951}" presName="chTx" presStyleLbl="revTx" presStyleIdx="3" presStyleCnt="22" custLinFactNeighborX="-28807" custLinFactNeighborY="47237"/>
      <dgm:spPr/>
      <dgm:t>
        <a:bodyPr/>
        <a:lstStyle/>
        <a:p>
          <a:endParaRPr lang="fr-FR"/>
        </a:p>
      </dgm:t>
    </dgm:pt>
    <dgm:pt modelId="{CCCFC135-8DD5-4BFA-8B4B-DC521353460F}" type="pres">
      <dgm:prSet presAssocID="{D86ECA22-8D8D-4A87-9A0E-913A36A2E951}" presName="desTx" presStyleLbl="revTx" presStyleIdx="4" presStyleCnt="22">
        <dgm:presLayoutVars>
          <dgm:bulletEnabled val="1"/>
        </dgm:presLayoutVars>
      </dgm:prSet>
      <dgm:spPr/>
    </dgm:pt>
    <dgm:pt modelId="{06F40E08-9877-488C-A0F0-D28926B79CD8}" type="pres">
      <dgm:prSet presAssocID="{D86ECA22-8D8D-4A87-9A0E-913A36A2E951}" presName="desBackupRightNorm" presStyleCnt="0"/>
      <dgm:spPr/>
    </dgm:pt>
    <dgm:pt modelId="{ABBA2209-ED2B-4EAA-9D06-E30688812B93}" type="pres">
      <dgm:prSet presAssocID="{8F50E5B0-7B98-43A7-A0B2-F30F0E2F8ADD}" presName="desSpace" presStyleCnt="0"/>
      <dgm:spPr/>
    </dgm:pt>
    <dgm:pt modelId="{1EED9307-6CA0-4A1A-8B7E-70FBC4CDC54D}" type="pres">
      <dgm:prSet presAssocID="{1773800E-7D81-4BEC-A258-272F51FB37DC}" presName="parComposite" presStyleCnt="0"/>
      <dgm:spPr/>
    </dgm:pt>
    <dgm:pt modelId="{E0C9BDC9-F751-4240-9C02-B39CB1B9AE9C}" type="pres">
      <dgm:prSet presAssocID="{1773800E-7D81-4BEC-A258-272F51FB37DC}" presName="parBigCircle" presStyleLbl="node0" presStyleIdx="1" presStyleCnt="4" custLinFactNeighborX="28096"/>
      <dgm:spPr/>
    </dgm:pt>
    <dgm:pt modelId="{F52A0083-6031-4BD7-866C-588C93F4D45D}" type="pres">
      <dgm:prSet presAssocID="{1773800E-7D81-4BEC-A258-272F51FB37DC}" presName="parTx" presStyleLbl="revTx" presStyleIdx="5" presStyleCnt="22" custScaleX="127684" custScaleY="129859" custLinFactNeighborX="26300" custLinFactNeighborY="-17901"/>
      <dgm:spPr/>
      <dgm:t>
        <a:bodyPr/>
        <a:lstStyle/>
        <a:p>
          <a:endParaRPr lang="fr-FR"/>
        </a:p>
      </dgm:t>
    </dgm:pt>
    <dgm:pt modelId="{F2FB173B-5DB5-4028-AC10-6728F348654C}" type="pres">
      <dgm:prSet presAssocID="{1773800E-7D81-4BEC-A258-272F51FB37DC}" presName="bSpace" presStyleCnt="0"/>
      <dgm:spPr/>
    </dgm:pt>
    <dgm:pt modelId="{B83B9635-7649-416C-8BEF-FD95C77EFC62}" type="pres">
      <dgm:prSet presAssocID="{1773800E-7D81-4BEC-A258-272F51FB37DC}" presName="parBackupNorm" presStyleCnt="0"/>
      <dgm:spPr/>
    </dgm:pt>
    <dgm:pt modelId="{72F3600B-0620-4173-844D-F36B39788180}" type="pres">
      <dgm:prSet presAssocID="{6180E4D3-FA33-41EE-AE52-B5ECB11B1C26}" presName="parSpace" presStyleCnt="0"/>
      <dgm:spPr/>
    </dgm:pt>
    <dgm:pt modelId="{1F71A785-AB25-4435-959D-3DCC6506F398}" type="pres">
      <dgm:prSet presAssocID="{F8B13D42-1816-4C1C-A3BA-D2547F38465C}" presName="desBackupLeftNorm" presStyleCnt="0"/>
      <dgm:spPr/>
    </dgm:pt>
    <dgm:pt modelId="{81473BEB-E33E-481E-89D9-69B4801157B5}" type="pres">
      <dgm:prSet presAssocID="{F8B13D42-1816-4C1C-A3BA-D2547F38465C}" presName="desComposite" presStyleCnt="0"/>
      <dgm:spPr/>
    </dgm:pt>
    <dgm:pt modelId="{3B0437AC-B142-43B5-A04D-0CCF1D4D31FB}" type="pres">
      <dgm:prSet presAssocID="{F8B13D42-1816-4C1C-A3BA-D2547F38465C}" presName="desCircle" presStyleLbl="node1" presStyleIdx="2" presStyleCnt="9" custLinFactX="100000" custLinFactY="-100000" custLinFactNeighborX="117031" custLinFactNeighborY="-137495"/>
      <dgm:spPr>
        <a:solidFill>
          <a:srgbClr val="D4B868"/>
        </a:solidFill>
      </dgm:spPr>
    </dgm:pt>
    <dgm:pt modelId="{EC82ED5F-9CA6-42DA-B41D-6DA57F11440D}" type="pres">
      <dgm:prSet presAssocID="{F8B13D42-1816-4C1C-A3BA-D2547F38465C}" presName="chTx" presStyleLbl="revTx" presStyleIdx="6" presStyleCnt="22" custScaleX="117801" custLinFactX="17583" custLinFactY="-518" custLinFactNeighborX="100000" custLinFactNeighborY="-100000"/>
      <dgm:spPr/>
      <dgm:t>
        <a:bodyPr/>
        <a:lstStyle/>
        <a:p>
          <a:endParaRPr lang="fr-FR"/>
        </a:p>
      </dgm:t>
    </dgm:pt>
    <dgm:pt modelId="{FA1B4B4B-CE5E-411D-AD8B-7D48C0A813D4}" type="pres">
      <dgm:prSet presAssocID="{F8B13D42-1816-4C1C-A3BA-D2547F38465C}" presName="desTx" presStyleLbl="revTx" presStyleIdx="7" presStyleCnt="22" custLinFactNeighborX="18796">
        <dgm:presLayoutVars>
          <dgm:bulletEnabled val="1"/>
        </dgm:presLayoutVars>
      </dgm:prSet>
      <dgm:spPr/>
    </dgm:pt>
    <dgm:pt modelId="{2584E90A-5D2E-4EFD-8886-49DFA2039D4C}" type="pres">
      <dgm:prSet presAssocID="{F8B13D42-1816-4C1C-A3BA-D2547F38465C}" presName="desBackupRightNorm" presStyleCnt="0"/>
      <dgm:spPr/>
    </dgm:pt>
    <dgm:pt modelId="{D748760F-7AEF-435B-91C3-D2ACD983B3AC}" type="pres">
      <dgm:prSet presAssocID="{E92DE1C7-D54B-412D-AC96-6C01CBFB2937}" presName="desSpace" presStyleCnt="0"/>
      <dgm:spPr/>
    </dgm:pt>
    <dgm:pt modelId="{2B973D7D-295A-4882-A0DA-1DFEFAE20FF7}" type="pres">
      <dgm:prSet presAssocID="{D2CCD760-095B-4504-8E06-23E03D94C4BA}" presName="desBackupLeftNorm" presStyleCnt="0"/>
      <dgm:spPr/>
    </dgm:pt>
    <dgm:pt modelId="{73386983-7433-4144-B24B-74295285CF08}" type="pres">
      <dgm:prSet presAssocID="{D2CCD760-095B-4504-8E06-23E03D94C4BA}" presName="desComposite" presStyleCnt="0"/>
      <dgm:spPr/>
    </dgm:pt>
    <dgm:pt modelId="{8A0DF011-C90A-4BE0-B309-101FCC1E7071}" type="pres">
      <dgm:prSet presAssocID="{D2CCD760-095B-4504-8E06-23E03D94C4BA}" presName="desCircle" presStyleLbl="node1" presStyleIdx="3" presStyleCnt="9" custLinFactY="40045" custLinFactNeighborX="-44809" custLinFactNeighborY="100000"/>
      <dgm:spPr>
        <a:solidFill>
          <a:srgbClr val="D4B868"/>
        </a:solidFill>
      </dgm:spPr>
    </dgm:pt>
    <dgm:pt modelId="{399F93DE-E803-49B6-A150-D939EBDC8DE9}" type="pres">
      <dgm:prSet presAssocID="{D2CCD760-095B-4504-8E06-23E03D94C4BA}" presName="chTx" presStyleLbl="revTx" presStyleIdx="8" presStyleCnt="22" custScaleX="133342" custScaleY="124155" custLinFactNeighborX="-25162" custLinFactNeighborY="73548"/>
      <dgm:spPr/>
    </dgm:pt>
    <dgm:pt modelId="{E0B1CA79-04E2-45FC-BF29-5BAAD6161802}" type="pres">
      <dgm:prSet presAssocID="{D2CCD760-095B-4504-8E06-23E03D94C4BA}" presName="desTx" presStyleLbl="revTx" presStyleIdx="9" presStyleCnt="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29111-B50E-4DAC-A93B-955D20D48A06}" type="pres">
      <dgm:prSet presAssocID="{D2CCD760-095B-4504-8E06-23E03D94C4BA}" presName="desBackupRightNorm" presStyleCnt="0"/>
      <dgm:spPr/>
    </dgm:pt>
    <dgm:pt modelId="{6C1E3687-04BF-4BF4-8EB1-13579DA485E8}" type="pres">
      <dgm:prSet presAssocID="{D579CDF2-FA9F-41CE-A6F2-075EE848E238}" presName="desSpace" presStyleCnt="0"/>
      <dgm:spPr/>
    </dgm:pt>
    <dgm:pt modelId="{94D73A9E-C835-4026-B502-7E914841053E}" type="pres">
      <dgm:prSet presAssocID="{31DBE095-0612-498E-B1A0-074E8891F56C}" presName="desBackupLeftNorm" presStyleCnt="0"/>
      <dgm:spPr/>
    </dgm:pt>
    <dgm:pt modelId="{2ED4499F-04DC-4931-8DBF-C29F0F61BC96}" type="pres">
      <dgm:prSet presAssocID="{31DBE095-0612-498E-B1A0-074E8891F56C}" presName="desComposite" presStyleCnt="0"/>
      <dgm:spPr/>
    </dgm:pt>
    <dgm:pt modelId="{59EEAD9F-089A-41EA-B47B-1832B2EDB744}" type="pres">
      <dgm:prSet presAssocID="{31DBE095-0612-498E-B1A0-074E8891F56C}" presName="desCircle" presStyleLbl="node1" presStyleIdx="4" presStyleCnt="9" custLinFactY="5753" custLinFactNeighborX="81213" custLinFactNeighborY="100000"/>
      <dgm:spPr>
        <a:solidFill>
          <a:srgbClr val="D4B868"/>
        </a:solidFill>
      </dgm:spPr>
    </dgm:pt>
    <dgm:pt modelId="{C481F360-7BE7-4F1F-97A6-181187DFB0D7}" type="pres">
      <dgm:prSet presAssocID="{31DBE095-0612-498E-B1A0-074E8891F56C}" presName="chTx" presStyleLbl="revTx" presStyleIdx="10" presStyleCnt="22" custLinFactNeighborX="45605" custLinFactNeighborY="58637"/>
      <dgm:spPr/>
    </dgm:pt>
    <dgm:pt modelId="{FB038827-0841-4CB5-829D-D21E6A62D65E}" type="pres">
      <dgm:prSet presAssocID="{31DBE095-0612-498E-B1A0-074E8891F56C}" presName="desTx" presStyleLbl="revTx" presStyleIdx="11" presStyleCnt="22" custLinFactNeighborX="1220" custLinFactNeighborY="1480">
        <dgm:presLayoutVars>
          <dgm:bulletEnabled val="1"/>
        </dgm:presLayoutVars>
      </dgm:prSet>
      <dgm:spPr/>
    </dgm:pt>
    <dgm:pt modelId="{CAA85F12-BB3D-4342-A072-C773CCA8C94F}" type="pres">
      <dgm:prSet presAssocID="{31DBE095-0612-498E-B1A0-074E8891F56C}" presName="desBackupRightNorm" presStyleCnt="0"/>
      <dgm:spPr/>
    </dgm:pt>
    <dgm:pt modelId="{186D2018-4433-4CA3-8317-878AD826FA27}" type="pres">
      <dgm:prSet presAssocID="{FB31CD9B-2BD8-42C0-8EAC-24399D185C0F}" presName="desSpace" presStyleCnt="0"/>
      <dgm:spPr/>
    </dgm:pt>
    <dgm:pt modelId="{BA64D0FD-E502-4D01-BEDF-C1C87ADF2679}" type="pres">
      <dgm:prSet presAssocID="{85B2C25C-3E85-490E-9715-BF6C9C3C52E9}" presName="parComposite" presStyleCnt="0"/>
      <dgm:spPr/>
    </dgm:pt>
    <dgm:pt modelId="{C080BC08-1661-40D1-842F-57250D8B1826}" type="pres">
      <dgm:prSet presAssocID="{85B2C25C-3E85-490E-9715-BF6C9C3C52E9}" presName="parBigCircle" presStyleLbl="node0" presStyleIdx="2" presStyleCnt="4" custLinFactNeighborX="48051"/>
      <dgm:spPr/>
    </dgm:pt>
    <dgm:pt modelId="{BB393387-BCC6-4CFE-B383-9C39F569D404}" type="pres">
      <dgm:prSet presAssocID="{85B2C25C-3E85-490E-9715-BF6C9C3C52E9}" presName="parTx" presStyleLbl="revTx" presStyleIdx="12" presStyleCnt="22" custScaleX="106889" custScaleY="112909" custLinFactNeighborX="44976" custLinFactNeighborY="-5165"/>
      <dgm:spPr/>
      <dgm:t>
        <a:bodyPr/>
        <a:lstStyle/>
        <a:p>
          <a:endParaRPr lang="fr-FR"/>
        </a:p>
      </dgm:t>
    </dgm:pt>
    <dgm:pt modelId="{F413819B-B949-4DCB-8CF4-CDF1DA57B4CD}" type="pres">
      <dgm:prSet presAssocID="{85B2C25C-3E85-490E-9715-BF6C9C3C52E9}" presName="bSpace" presStyleCnt="0"/>
      <dgm:spPr/>
    </dgm:pt>
    <dgm:pt modelId="{D0BDB921-DDD6-49EB-B993-F9D6C1BBCCBE}" type="pres">
      <dgm:prSet presAssocID="{85B2C25C-3E85-490E-9715-BF6C9C3C52E9}" presName="parBackupNorm" presStyleCnt="0"/>
      <dgm:spPr/>
    </dgm:pt>
    <dgm:pt modelId="{490DE4D0-57AF-4BD7-9FB9-1B5911B3C321}" type="pres">
      <dgm:prSet presAssocID="{7F2D9681-43FE-462D-8C9D-AD16B0151FEE}" presName="parSpace" presStyleCnt="0"/>
      <dgm:spPr/>
    </dgm:pt>
    <dgm:pt modelId="{AB6E477C-0276-4DBA-81C8-27E5CAA4E740}" type="pres">
      <dgm:prSet presAssocID="{E54D1B95-5A51-438F-961B-689F87F18D3A}" presName="desBackupLeftNorm" presStyleCnt="0"/>
      <dgm:spPr/>
    </dgm:pt>
    <dgm:pt modelId="{23594870-71F4-4D37-9717-EA7804CBB0BA}" type="pres">
      <dgm:prSet presAssocID="{E54D1B95-5A51-438F-961B-689F87F18D3A}" presName="desComposite" presStyleCnt="0"/>
      <dgm:spPr/>
    </dgm:pt>
    <dgm:pt modelId="{4AB733BA-F430-47E8-B56E-302AE0ED8ED0}" type="pres">
      <dgm:prSet presAssocID="{E54D1B95-5A51-438F-961B-689F87F18D3A}" presName="desCircle" presStyleLbl="node1" presStyleIdx="5" presStyleCnt="9" custLinFactX="100000" custLinFactY="-100000" custLinFactNeighborX="162787" custLinFactNeighborY="-147889"/>
      <dgm:spPr>
        <a:solidFill>
          <a:srgbClr val="D4B868"/>
        </a:solidFill>
      </dgm:spPr>
    </dgm:pt>
    <dgm:pt modelId="{42338198-AC34-4417-87CF-6F8E33F18BB2}" type="pres">
      <dgm:prSet presAssocID="{E54D1B95-5A51-438F-961B-689F87F18D3A}" presName="chTx" presStyleLbl="revTx" presStyleIdx="13" presStyleCnt="22" custLinFactX="47563" custLinFactY="-7788" custLinFactNeighborX="100000" custLinFactNeighborY="-100000"/>
      <dgm:spPr/>
      <dgm:t>
        <a:bodyPr/>
        <a:lstStyle/>
        <a:p>
          <a:endParaRPr lang="fr-FR"/>
        </a:p>
      </dgm:t>
    </dgm:pt>
    <dgm:pt modelId="{1678AEA3-E2D7-4CEE-AB83-63FBF2DF71E6}" type="pres">
      <dgm:prSet presAssocID="{E54D1B95-5A51-438F-961B-689F87F18D3A}" presName="desTx" presStyleLbl="revTx" presStyleIdx="14" presStyleCnt="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7DA285-F7B3-4BC7-9B1B-D91FD0901414}" type="pres">
      <dgm:prSet presAssocID="{E54D1B95-5A51-438F-961B-689F87F18D3A}" presName="desBackupRightNorm" presStyleCnt="0"/>
      <dgm:spPr/>
    </dgm:pt>
    <dgm:pt modelId="{AA9AD729-02D4-4910-B477-AFA3A1322FDB}" type="pres">
      <dgm:prSet presAssocID="{218D9E23-18B7-400F-B004-6BCD3A12EB2E}" presName="desSpace" presStyleCnt="0"/>
      <dgm:spPr/>
    </dgm:pt>
    <dgm:pt modelId="{393F59C4-8372-496E-92AC-9384B5FEFFAA}" type="pres">
      <dgm:prSet presAssocID="{93A5E639-E131-4CAA-AE6A-FF9DE31CDE97}" presName="desBackupLeftNorm" presStyleCnt="0"/>
      <dgm:spPr/>
    </dgm:pt>
    <dgm:pt modelId="{BD4B67BA-72FB-4437-8E7E-27DACFC49B4E}" type="pres">
      <dgm:prSet presAssocID="{93A5E639-E131-4CAA-AE6A-FF9DE31CDE97}" presName="desComposite" presStyleCnt="0"/>
      <dgm:spPr/>
    </dgm:pt>
    <dgm:pt modelId="{5B487A31-E108-4D1E-ACBA-018F62743E1D}" type="pres">
      <dgm:prSet presAssocID="{93A5E639-E131-4CAA-AE6A-FF9DE31CDE97}" presName="desCircle" presStyleLbl="node1" presStyleIdx="6" presStyleCnt="9" custLinFactNeighborX="38170" custLinFactNeighborY="88727"/>
      <dgm:spPr>
        <a:solidFill>
          <a:srgbClr val="D4B868"/>
        </a:solidFill>
      </dgm:spPr>
    </dgm:pt>
    <dgm:pt modelId="{FF4C3D57-D219-4EA8-9FEB-9329CB1BD305}" type="pres">
      <dgm:prSet presAssocID="{93A5E639-E131-4CAA-AE6A-FF9DE31CDE97}" presName="chTx" presStyleLbl="revTx" presStyleIdx="15" presStyleCnt="22" custLinFactNeighborX="21434" custLinFactNeighborY="38581"/>
      <dgm:spPr/>
      <dgm:t>
        <a:bodyPr/>
        <a:lstStyle/>
        <a:p>
          <a:endParaRPr lang="fr-FR"/>
        </a:p>
      </dgm:t>
    </dgm:pt>
    <dgm:pt modelId="{A3D83D58-F651-48B6-838D-F311FD533E82}" type="pres">
      <dgm:prSet presAssocID="{93A5E639-E131-4CAA-AE6A-FF9DE31CDE97}" presName="desTx" presStyleLbl="revTx" presStyleIdx="16" presStyleCnt="22" custLinFactNeighborX="34736">
        <dgm:presLayoutVars>
          <dgm:bulletEnabled val="1"/>
        </dgm:presLayoutVars>
      </dgm:prSet>
      <dgm:spPr/>
    </dgm:pt>
    <dgm:pt modelId="{DFAFBE15-260F-4050-AF17-3E004F6CF25D}" type="pres">
      <dgm:prSet presAssocID="{93A5E639-E131-4CAA-AE6A-FF9DE31CDE97}" presName="desBackupRightNorm" presStyleCnt="0"/>
      <dgm:spPr/>
    </dgm:pt>
    <dgm:pt modelId="{E572405D-65E9-4741-BD27-D16A8398103F}" type="pres">
      <dgm:prSet presAssocID="{AA8A97D7-D109-4E48-8122-846F8FC21EEC}" presName="desSpace" presStyleCnt="0"/>
      <dgm:spPr/>
    </dgm:pt>
    <dgm:pt modelId="{F96A9FBC-0D5D-4CF0-BB21-1FEF8E5A860B}" type="pres">
      <dgm:prSet presAssocID="{3C13C41C-4824-4991-840F-785C7ADA110F}" presName="parComposite" presStyleCnt="0"/>
      <dgm:spPr/>
    </dgm:pt>
    <dgm:pt modelId="{8D9D62BD-B36E-4929-A9EC-82C96A0427A6}" type="pres">
      <dgm:prSet presAssocID="{3C13C41C-4824-4991-840F-785C7ADA110F}" presName="parBigCircle" presStyleLbl="node0" presStyleIdx="3" presStyleCnt="4" custLinFactNeighborX="42966"/>
      <dgm:spPr/>
    </dgm:pt>
    <dgm:pt modelId="{DDF19F1F-66AB-40F6-98ED-88E5E642A0A3}" type="pres">
      <dgm:prSet presAssocID="{3C13C41C-4824-4991-840F-785C7ADA110F}" presName="parTx" presStyleLbl="revTx" presStyleIdx="17" presStyleCnt="22" custScaleX="231803" custScaleY="165034" custLinFactNeighborX="40218" custLinFactNeighborY="-20998"/>
      <dgm:spPr/>
      <dgm:t>
        <a:bodyPr/>
        <a:lstStyle/>
        <a:p>
          <a:endParaRPr lang="fr-FR"/>
        </a:p>
      </dgm:t>
    </dgm:pt>
    <dgm:pt modelId="{FCDB4B0B-7DF0-424E-A9C5-323C25A8E005}" type="pres">
      <dgm:prSet presAssocID="{3C13C41C-4824-4991-840F-785C7ADA110F}" presName="bSpace" presStyleCnt="0"/>
      <dgm:spPr/>
    </dgm:pt>
    <dgm:pt modelId="{2169DB7D-2E75-4707-AF28-EF1812F00099}" type="pres">
      <dgm:prSet presAssocID="{3C13C41C-4824-4991-840F-785C7ADA110F}" presName="parBackupNorm" presStyleCnt="0"/>
      <dgm:spPr/>
    </dgm:pt>
    <dgm:pt modelId="{FFE2892E-4C6D-49DF-A37B-A48473B2008F}" type="pres">
      <dgm:prSet presAssocID="{E0FB6C17-7978-4281-961D-775D02E2DFC0}" presName="parSpace" presStyleCnt="0"/>
      <dgm:spPr/>
    </dgm:pt>
    <dgm:pt modelId="{66A191FA-23BE-40A6-9560-719A9EC292BC}" type="pres">
      <dgm:prSet presAssocID="{A1663C44-BCE5-40F7-8EFD-A60D9F8714E0}" presName="desBackupLeftNorm" presStyleCnt="0"/>
      <dgm:spPr/>
    </dgm:pt>
    <dgm:pt modelId="{64DF750F-C3D2-48BD-A369-F65882BBB422}" type="pres">
      <dgm:prSet presAssocID="{A1663C44-BCE5-40F7-8EFD-A60D9F8714E0}" presName="desComposite" presStyleCnt="0"/>
      <dgm:spPr/>
    </dgm:pt>
    <dgm:pt modelId="{B7E5B1D8-645E-43F2-93B3-4897E11D32D9}" type="pres">
      <dgm:prSet presAssocID="{A1663C44-BCE5-40F7-8EFD-A60D9F8714E0}" presName="desCircle" presStyleLbl="node1" presStyleIdx="7" presStyleCnt="9" custLinFactY="-100000" custLinFactNeighborX="81016" custLinFactNeighborY="-117739"/>
      <dgm:spPr>
        <a:solidFill>
          <a:srgbClr val="D4B868"/>
        </a:solidFill>
      </dgm:spPr>
    </dgm:pt>
    <dgm:pt modelId="{3E06A131-1C54-4193-8C5B-FE21D0147DC2}" type="pres">
      <dgm:prSet presAssocID="{A1663C44-BCE5-40F7-8EFD-A60D9F8714E0}" presName="chTx" presStyleLbl="revTx" presStyleIdx="18" presStyleCnt="22" custLinFactNeighborX="47142" custLinFactNeighborY="-94679"/>
      <dgm:spPr/>
      <dgm:t>
        <a:bodyPr/>
        <a:lstStyle/>
        <a:p>
          <a:endParaRPr lang="fr-FR"/>
        </a:p>
      </dgm:t>
    </dgm:pt>
    <dgm:pt modelId="{F56794BD-4724-4E0B-9249-1D0229A987B0}" type="pres">
      <dgm:prSet presAssocID="{A1663C44-BCE5-40F7-8EFD-A60D9F8714E0}" presName="desTx" presStyleLbl="revTx" presStyleIdx="19" presStyleCnt="22">
        <dgm:presLayoutVars>
          <dgm:bulletEnabled val="1"/>
        </dgm:presLayoutVars>
      </dgm:prSet>
      <dgm:spPr/>
    </dgm:pt>
    <dgm:pt modelId="{9D52C355-83CE-4A83-9A3D-02CBB776CC10}" type="pres">
      <dgm:prSet presAssocID="{A1663C44-BCE5-40F7-8EFD-A60D9F8714E0}" presName="desBackupRightNorm" presStyleCnt="0"/>
      <dgm:spPr/>
    </dgm:pt>
    <dgm:pt modelId="{31FE0874-8217-4A39-A2C0-C0CB70729120}" type="pres">
      <dgm:prSet presAssocID="{F96CC1DD-15B5-433A-8E89-7C001EC0D366}" presName="desSpace" presStyleCnt="0"/>
      <dgm:spPr/>
    </dgm:pt>
    <dgm:pt modelId="{AC0B8368-F324-4C1A-BC65-20161271127A}" type="pres">
      <dgm:prSet presAssocID="{D6A9561D-35CD-41F5-8CAA-63FF42924D3C}" presName="desBackupLeftNorm" presStyleCnt="0"/>
      <dgm:spPr/>
    </dgm:pt>
    <dgm:pt modelId="{8B1867CD-19C8-4A94-A4DE-0DBD604F45C3}" type="pres">
      <dgm:prSet presAssocID="{D6A9561D-35CD-41F5-8CAA-63FF42924D3C}" presName="desComposite" presStyleCnt="0"/>
      <dgm:spPr/>
    </dgm:pt>
    <dgm:pt modelId="{98CC7213-BC6D-4C16-97F4-9CC60CDAACA4}" type="pres">
      <dgm:prSet presAssocID="{D6A9561D-35CD-41F5-8CAA-63FF42924D3C}" presName="desCircle" presStyleLbl="node1" presStyleIdx="8" presStyleCnt="9" custLinFactY="5753" custLinFactNeighborX="-50506" custLinFactNeighborY="100000"/>
      <dgm:spPr>
        <a:solidFill>
          <a:srgbClr val="D4B868"/>
        </a:solidFill>
      </dgm:spPr>
    </dgm:pt>
    <dgm:pt modelId="{E6F9AD44-DA47-4226-885D-275BFFCDEF8E}" type="pres">
      <dgm:prSet presAssocID="{D6A9561D-35CD-41F5-8CAA-63FF42924D3C}" presName="chTx" presStyleLbl="revTx" presStyleIdx="20" presStyleCnt="22" custLinFactNeighborX="-28361" custLinFactNeighborY="45984"/>
      <dgm:spPr/>
      <dgm:t>
        <a:bodyPr/>
        <a:lstStyle/>
        <a:p>
          <a:endParaRPr lang="fr-FR"/>
        </a:p>
      </dgm:t>
    </dgm:pt>
    <dgm:pt modelId="{CCE1B113-B4AE-45B2-850D-B670EEABFACD}" type="pres">
      <dgm:prSet presAssocID="{D6A9561D-35CD-41F5-8CAA-63FF42924D3C}" presName="desTx" presStyleLbl="revTx" presStyleIdx="21" presStyleCnt="22">
        <dgm:presLayoutVars>
          <dgm:bulletEnabled val="1"/>
        </dgm:presLayoutVars>
      </dgm:prSet>
      <dgm:spPr/>
    </dgm:pt>
    <dgm:pt modelId="{6812035A-591B-4AE9-A99A-B8CCAF36F9FD}" type="pres">
      <dgm:prSet presAssocID="{D6A9561D-35CD-41F5-8CAA-63FF42924D3C}" presName="desBackupRightNorm" presStyleCnt="0"/>
      <dgm:spPr/>
    </dgm:pt>
    <dgm:pt modelId="{644498E8-4C28-415B-9E48-47DD477408BA}" type="pres">
      <dgm:prSet presAssocID="{A12935F5-CFA4-4176-A74E-5B5A85B0580F}" presName="desSpace" presStyleCnt="0"/>
      <dgm:spPr/>
    </dgm:pt>
  </dgm:ptLst>
  <dgm:cxnLst>
    <dgm:cxn modelId="{3AC6A39E-8ADE-4E2C-900B-54DE84604D91}" srcId="{2D463537-577B-42C9-AD2B-33C2889CE259}" destId="{291EF5BD-03E0-4602-B50D-030D0E87E85D}" srcOrd="0" destOrd="0" parTransId="{8FEA9863-B2DB-442D-A211-4C329AC18313}" sibTransId="{F745D1A6-2B74-4BA3-A7B2-2EA13E695EF5}"/>
    <dgm:cxn modelId="{9DE58CA0-7488-41DE-8B76-01A9A6D31A24}" type="presOf" srcId="{E54D1B95-5A51-438F-961B-689F87F18D3A}" destId="{42338198-AC34-4417-87CF-6F8E33F18BB2}" srcOrd="0" destOrd="0" presId="urn:microsoft.com/office/officeart/2008/layout/CircleAccentTimeline"/>
    <dgm:cxn modelId="{4D41117F-2E79-40BD-AF45-80683F18785A}" type="presOf" srcId="{02919A61-CCD7-4A37-979F-6A1429F08C9C}" destId="{EC451C63-4AE3-48ED-AC3B-2BAF6EEBE395}" srcOrd="0" destOrd="0" presId="urn:microsoft.com/office/officeart/2008/layout/CircleAccentTimeline"/>
    <dgm:cxn modelId="{6A890374-C62C-4B91-A673-08499B556605}" srcId="{2D463537-577B-42C9-AD2B-33C2889CE259}" destId="{3C13C41C-4824-4991-840F-785C7ADA110F}" srcOrd="3" destOrd="0" parTransId="{11F53C05-3631-4D26-8817-44432C159BDA}" sibTransId="{E0FB6C17-7978-4281-961D-775D02E2DFC0}"/>
    <dgm:cxn modelId="{BBDC1576-22D9-4239-B83D-B5BC89250A3A}" srcId="{3C13C41C-4824-4991-840F-785C7ADA110F}" destId="{A1663C44-BCE5-40F7-8EFD-A60D9F8714E0}" srcOrd="0" destOrd="0" parTransId="{EC495E99-DA27-4082-A903-9D5506FB24B6}" sibTransId="{F96CC1DD-15B5-433A-8E89-7C001EC0D366}"/>
    <dgm:cxn modelId="{FEAF8CB2-F99E-4C63-97B5-E36E3A8CD6F1}" srcId="{291EF5BD-03E0-4602-B50D-030D0E87E85D}" destId="{D86ECA22-8D8D-4A87-9A0E-913A36A2E951}" srcOrd="1" destOrd="0" parTransId="{A8012CA1-EAA4-46E5-9BFD-A8155FB38643}" sibTransId="{8F50E5B0-7B98-43A7-A0B2-F30F0E2F8ADD}"/>
    <dgm:cxn modelId="{1B82E92A-0855-4285-B93E-55870CED31B0}" srcId="{85B2C25C-3E85-490E-9715-BF6C9C3C52E9}" destId="{E54D1B95-5A51-438F-961B-689F87F18D3A}" srcOrd="0" destOrd="0" parTransId="{7E0C71D9-15E0-40F5-9DF1-01046B53A4A3}" sibTransId="{218D9E23-18B7-400F-B004-6BCD3A12EB2E}"/>
    <dgm:cxn modelId="{E3E575DC-48CC-4F6A-A931-F66474CC7D58}" type="presOf" srcId="{93A5E639-E131-4CAA-AE6A-FF9DE31CDE97}" destId="{FF4C3D57-D219-4EA8-9FEB-9329CB1BD305}" srcOrd="0" destOrd="0" presId="urn:microsoft.com/office/officeart/2008/layout/CircleAccentTimeline"/>
    <dgm:cxn modelId="{B4457A29-62F5-459E-8A70-8845096D1C56}" type="presOf" srcId="{F8B13D42-1816-4C1C-A3BA-D2547F38465C}" destId="{EC82ED5F-9CA6-42DA-B41D-6DA57F11440D}" srcOrd="0" destOrd="0" presId="urn:microsoft.com/office/officeart/2008/layout/CircleAccentTimeline"/>
    <dgm:cxn modelId="{37150E43-4879-424D-883A-EBF2122CC954}" type="presOf" srcId="{291EF5BD-03E0-4602-B50D-030D0E87E85D}" destId="{58AEC3C4-82F6-423B-BD15-D3AA5177313C}" srcOrd="0" destOrd="0" presId="urn:microsoft.com/office/officeart/2008/layout/CircleAccentTimeline"/>
    <dgm:cxn modelId="{605FC97D-5DD5-4CD9-8979-0A7478F64B7B}" type="presOf" srcId="{85B2C25C-3E85-490E-9715-BF6C9C3C52E9}" destId="{BB393387-BCC6-4CFE-B383-9C39F569D404}" srcOrd="0" destOrd="0" presId="urn:microsoft.com/office/officeart/2008/layout/CircleAccentTimeline"/>
    <dgm:cxn modelId="{1CBA5EBD-D87E-4408-A1E3-BA5A97E8854D}" srcId="{2D463537-577B-42C9-AD2B-33C2889CE259}" destId="{1773800E-7D81-4BEC-A258-272F51FB37DC}" srcOrd="1" destOrd="0" parTransId="{85BFF817-DC47-4664-B5C8-1CDA7A917414}" sibTransId="{6180E4D3-FA33-41EE-AE52-B5ECB11B1C26}"/>
    <dgm:cxn modelId="{6E7D33FA-F820-4EBD-BF7F-73585DB411FE}" type="presOf" srcId="{D86ECA22-8D8D-4A87-9A0E-913A36A2E951}" destId="{AE609E0E-8E00-48DE-B005-63A4274D686F}" srcOrd="0" destOrd="0" presId="urn:microsoft.com/office/officeart/2008/layout/CircleAccentTimeline"/>
    <dgm:cxn modelId="{1741642E-E84F-48AE-91A9-FB464CD94E74}" type="presOf" srcId="{1773800E-7D81-4BEC-A258-272F51FB37DC}" destId="{F52A0083-6031-4BD7-866C-588C93F4D45D}" srcOrd="0" destOrd="0" presId="urn:microsoft.com/office/officeart/2008/layout/CircleAccentTimeline"/>
    <dgm:cxn modelId="{4C35F17F-34DA-4AB1-B9E9-FF268A97F069}" type="presOf" srcId="{3C13C41C-4824-4991-840F-785C7ADA110F}" destId="{DDF19F1F-66AB-40F6-98ED-88E5E642A0A3}" srcOrd="0" destOrd="0" presId="urn:microsoft.com/office/officeart/2008/layout/CircleAccentTimeline"/>
    <dgm:cxn modelId="{411EF718-4179-4AA4-AF1C-E3B29E772D21}" type="presOf" srcId="{D2CCD760-095B-4504-8E06-23E03D94C4BA}" destId="{399F93DE-E803-49B6-A150-D939EBDC8DE9}" srcOrd="0" destOrd="0" presId="urn:microsoft.com/office/officeart/2008/layout/CircleAccentTimeline"/>
    <dgm:cxn modelId="{CBDB5D3B-9122-4CE7-A291-CD1893AC93E2}" srcId="{291EF5BD-03E0-4602-B50D-030D0E87E85D}" destId="{02919A61-CCD7-4A37-979F-6A1429F08C9C}" srcOrd="0" destOrd="0" parTransId="{0AD36F44-BB62-487C-83E3-82139499D467}" sibTransId="{0770C21B-FF3E-466A-B352-840F26E2DFB3}"/>
    <dgm:cxn modelId="{8BB58601-2CBA-4514-A31B-B7295F4A1B88}" type="presOf" srcId="{31DBE095-0612-498E-B1A0-074E8891F56C}" destId="{C481F360-7BE7-4F1F-97A6-181187DFB0D7}" srcOrd="0" destOrd="0" presId="urn:microsoft.com/office/officeart/2008/layout/CircleAccentTimeline"/>
    <dgm:cxn modelId="{304CDF1B-8DE0-4B3D-B74C-50AC2EA3FAF1}" srcId="{1773800E-7D81-4BEC-A258-272F51FB37DC}" destId="{D2CCD760-095B-4504-8E06-23E03D94C4BA}" srcOrd="1" destOrd="0" parTransId="{D674F4A5-AA6F-4F19-BC66-DC56E639A432}" sibTransId="{D579CDF2-FA9F-41CE-A6F2-075EE848E238}"/>
    <dgm:cxn modelId="{A5B8946B-79C6-42EE-8A6E-4809104819B2}" srcId="{1773800E-7D81-4BEC-A258-272F51FB37DC}" destId="{31DBE095-0612-498E-B1A0-074E8891F56C}" srcOrd="2" destOrd="0" parTransId="{D2848554-9C1F-4B9F-952E-59D96AC81EE8}" sibTransId="{FB31CD9B-2BD8-42C0-8EAC-24399D185C0F}"/>
    <dgm:cxn modelId="{86DDB339-CCC1-4933-B8F8-D614A8A8C1D3}" type="presOf" srcId="{D6A9561D-35CD-41F5-8CAA-63FF42924D3C}" destId="{E6F9AD44-DA47-4226-885D-275BFFCDEF8E}" srcOrd="0" destOrd="0" presId="urn:microsoft.com/office/officeart/2008/layout/CircleAccentTimeline"/>
    <dgm:cxn modelId="{FBDFA81A-E493-4F36-BB77-1A256CBC8334}" srcId="{2D463537-577B-42C9-AD2B-33C2889CE259}" destId="{85B2C25C-3E85-490E-9715-BF6C9C3C52E9}" srcOrd="2" destOrd="0" parTransId="{8EE980DD-DC72-4C42-963A-E98396D183A1}" sibTransId="{7F2D9681-43FE-462D-8C9D-AD16B0151FEE}"/>
    <dgm:cxn modelId="{46016A18-719E-4FB2-B95D-B5B7D827500F}" srcId="{1773800E-7D81-4BEC-A258-272F51FB37DC}" destId="{F8B13D42-1816-4C1C-A3BA-D2547F38465C}" srcOrd="0" destOrd="0" parTransId="{A4453443-EA9B-4270-A4FE-7E7C94A7562C}" sibTransId="{E92DE1C7-D54B-412D-AC96-6C01CBFB2937}"/>
    <dgm:cxn modelId="{0A71CB42-3889-47CD-97A2-268A598BD566}" srcId="{3C13C41C-4824-4991-840F-785C7ADA110F}" destId="{D6A9561D-35CD-41F5-8CAA-63FF42924D3C}" srcOrd="1" destOrd="0" parTransId="{5A5D826D-05A1-4F62-A465-6DFCB74A47EA}" sibTransId="{A12935F5-CFA4-4176-A74E-5B5A85B0580F}"/>
    <dgm:cxn modelId="{226C35F6-249D-4A30-AA66-06331EB9B300}" srcId="{85B2C25C-3E85-490E-9715-BF6C9C3C52E9}" destId="{93A5E639-E131-4CAA-AE6A-FF9DE31CDE97}" srcOrd="1" destOrd="0" parTransId="{A3A090AE-D1EF-487B-A69C-3699B07FA556}" sibTransId="{AA8A97D7-D109-4E48-8122-846F8FC21EEC}"/>
    <dgm:cxn modelId="{0057DF58-F8AC-47F3-A735-BFA36C7E9027}" type="presOf" srcId="{A1663C44-BCE5-40F7-8EFD-A60D9F8714E0}" destId="{3E06A131-1C54-4193-8C5B-FE21D0147DC2}" srcOrd="0" destOrd="0" presId="urn:microsoft.com/office/officeart/2008/layout/CircleAccentTimeline"/>
    <dgm:cxn modelId="{FEF954A6-FB39-4782-A2E3-12AEA9BC1CF7}" type="presOf" srcId="{2D463537-577B-42C9-AD2B-33C2889CE259}" destId="{11BE4EE0-B15E-490D-BE02-91BE0138BAD8}" srcOrd="0" destOrd="0" presId="urn:microsoft.com/office/officeart/2008/layout/CircleAccentTimeline"/>
    <dgm:cxn modelId="{14DEDFEB-DB23-4061-A8A0-681812E7B9E3}" type="presParOf" srcId="{11BE4EE0-B15E-490D-BE02-91BE0138BAD8}" destId="{34B390D4-A82E-4464-BCA7-57E9333F7FB0}" srcOrd="0" destOrd="0" presId="urn:microsoft.com/office/officeart/2008/layout/CircleAccentTimeline"/>
    <dgm:cxn modelId="{AA10E5B7-24C1-445C-8926-A403B66C032F}" type="presParOf" srcId="{34B390D4-A82E-4464-BCA7-57E9333F7FB0}" destId="{85C415E1-1CD7-4936-B656-9E703AFB37CE}" srcOrd="0" destOrd="0" presId="urn:microsoft.com/office/officeart/2008/layout/CircleAccentTimeline"/>
    <dgm:cxn modelId="{B1EF0E02-2476-4119-8F46-E73C17E0C722}" type="presParOf" srcId="{34B390D4-A82E-4464-BCA7-57E9333F7FB0}" destId="{58AEC3C4-82F6-423B-BD15-D3AA5177313C}" srcOrd="1" destOrd="0" presId="urn:microsoft.com/office/officeart/2008/layout/CircleAccentTimeline"/>
    <dgm:cxn modelId="{D60640B1-91AA-4691-B89B-55653A87072E}" type="presParOf" srcId="{34B390D4-A82E-4464-BCA7-57E9333F7FB0}" destId="{9770CEA8-4E83-4EB7-AF85-D358CF32AD52}" srcOrd="2" destOrd="0" presId="urn:microsoft.com/office/officeart/2008/layout/CircleAccentTimeline"/>
    <dgm:cxn modelId="{6284FC45-CB0A-4FD8-B56C-0FAB21EFBF84}" type="presParOf" srcId="{11BE4EE0-B15E-490D-BE02-91BE0138BAD8}" destId="{445B2829-B951-4C29-A046-966EE51A37B9}" srcOrd="1" destOrd="0" presId="urn:microsoft.com/office/officeart/2008/layout/CircleAccentTimeline"/>
    <dgm:cxn modelId="{C3F9D1AD-52BB-4275-8F08-CCAAC6A88A82}" type="presParOf" srcId="{11BE4EE0-B15E-490D-BE02-91BE0138BAD8}" destId="{056EC965-0C05-47C9-98D7-8240607A9EB8}" srcOrd="2" destOrd="0" presId="urn:microsoft.com/office/officeart/2008/layout/CircleAccentTimeline"/>
    <dgm:cxn modelId="{C722E349-A884-4259-9295-E6B4D5791837}" type="presParOf" srcId="{11BE4EE0-B15E-490D-BE02-91BE0138BAD8}" destId="{010A5A3D-B71F-4B72-B556-B6599DE58293}" srcOrd="3" destOrd="0" presId="urn:microsoft.com/office/officeart/2008/layout/CircleAccentTimeline"/>
    <dgm:cxn modelId="{97D5D862-0557-4D9A-8B19-4DE907C5B540}" type="presParOf" srcId="{11BE4EE0-B15E-490D-BE02-91BE0138BAD8}" destId="{F5993842-2DBC-46A8-BA21-6599C06DCC0F}" srcOrd="4" destOrd="0" presId="urn:microsoft.com/office/officeart/2008/layout/CircleAccentTimeline"/>
    <dgm:cxn modelId="{CA18A193-E09B-4E34-90AD-34199BBCC243}" type="presParOf" srcId="{F5993842-2DBC-46A8-BA21-6599C06DCC0F}" destId="{201FADEF-73D9-4307-B041-AD36E2E18E51}" srcOrd="0" destOrd="0" presId="urn:microsoft.com/office/officeart/2008/layout/CircleAccentTimeline"/>
    <dgm:cxn modelId="{B21D7E4E-B408-4282-9539-23998204A33D}" type="presParOf" srcId="{F5993842-2DBC-46A8-BA21-6599C06DCC0F}" destId="{EC451C63-4AE3-48ED-AC3B-2BAF6EEBE395}" srcOrd="1" destOrd="0" presId="urn:microsoft.com/office/officeart/2008/layout/CircleAccentTimeline"/>
    <dgm:cxn modelId="{A57689DD-D8B8-49CE-98F7-FFB2FC7ED9F4}" type="presParOf" srcId="{F5993842-2DBC-46A8-BA21-6599C06DCC0F}" destId="{E1AAD82F-DAC2-41F2-9E3A-7FBF8A949F7F}" srcOrd="2" destOrd="0" presId="urn:microsoft.com/office/officeart/2008/layout/CircleAccentTimeline"/>
    <dgm:cxn modelId="{59B7D840-AB25-46E8-8931-5A194D8FF828}" type="presParOf" srcId="{11BE4EE0-B15E-490D-BE02-91BE0138BAD8}" destId="{FEA1C6ED-D93F-4F39-A921-14574CD27F8B}" srcOrd="5" destOrd="0" presId="urn:microsoft.com/office/officeart/2008/layout/CircleAccentTimeline"/>
    <dgm:cxn modelId="{21078F5A-DA6E-4085-92D6-30D29EAFBC14}" type="presParOf" srcId="{11BE4EE0-B15E-490D-BE02-91BE0138BAD8}" destId="{84A76AC7-D197-4607-822F-18A2027D72D3}" srcOrd="6" destOrd="0" presId="urn:microsoft.com/office/officeart/2008/layout/CircleAccentTimeline"/>
    <dgm:cxn modelId="{60D370A4-5BCA-4D4E-B964-0FB096F4258B}" type="presParOf" srcId="{11BE4EE0-B15E-490D-BE02-91BE0138BAD8}" destId="{2D8BB3D6-55B9-4D7B-AC06-A311C0288618}" srcOrd="7" destOrd="0" presId="urn:microsoft.com/office/officeart/2008/layout/CircleAccentTimeline"/>
    <dgm:cxn modelId="{A5FF3CF3-42E1-4AD6-B9F1-2C7223FFB5FB}" type="presParOf" srcId="{11BE4EE0-B15E-490D-BE02-91BE0138BAD8}" destId="{FED2A43B-5612-4FDF-BEA0-1C266238C66E}" srcOrd="8" destOrd="0" presId="urn:microsoft.com/office/officeart/2008/layout/CircleAccentTimeline"/>
    <dgm:cxn modelId="{D6A8EE31-E541-459B-97A0-79260ED7BCE3}" type="presParOf" srcId="{FED2A43B-5612-4FDF-BEA0-1C266238C66E}" destId="{BC9403E1-78CB-4491-A91D-886D5E3EF8B2}" srcOrd="0" destOrd="0" presId="urn:microsoft.com/office/officeart/2008/layout/CircleAccentTimeline"/>
    <dgm:cxn modelId="{188EF992-E146-489C-AAAA-C2A8FA13615B}" type="presParOf" srcId="{FED2A43B-5612-4FDF-BEA0-1C266238C66E}" destId="{AE609E0E-8E00-48DE-B005-63A4274D686F}" srcOrd="1" destOrd="0" presId="urn:microsoft.com/office/officeart/2008/layout/CircleAccentTimeline"/>
    <dgm:cxn modelId="{5D032C45-D040-4A44-9F8E-A59FC43E3651}" type="presParOf" srcId="{FED2A43B-5612-4FDF-BEA0-1C266238C66E}" destId="{CCCFC135-8DD5-4BFA-8B4B-DC521353460F}" srcOrd="2" destOrd="0" presId="urn:microsoft.com/office/officeart/2008/layout/CircleAccentTimeline"/>
    <dgm:cxn modelId="{BDD47DD0-D446-4FDB-9811-DA014D55F5D5}" type="presParOf" srcId="{11BE4EE0-B15E-490D-BE02-91BE0138BAD8}" destId="{06F40E08-9877-488C-A0F0-D28926B79CD8}" srcOrd="9" destOrd="0" presId="urn:microsoft.com/office/officeart/2008/layout/CircleAccentTimeline"/>
    <dgm:cxn modelId="{4DEC8078-F9DD-4D84-ABC0-B0CE89BD160C}" type="presParOf" srcId="{11BE4EE0-B15E-490D-BE02-91BE0138BAD8}" destId="{ABBA2209-ED2B-4EAA-9D06-E30688812B93}" srcOrd="10" destOrd="0" presId="urn:microsoft.com/office/officeart/2008/layout/CircleAccentTimeline"/>
    <dgm:cxn modelId="{8A95DDF4-7EC7-427B-9469-713DAAD71E51}" type="presParOf" srcId="{11BE4EE0-B15E-490D-BE02-91BE0138BAD8}" destId="{1EED9307-6CA0-4A1A-8B7E-70FBC4CDC54D}" srcOrd="11" destOrd="0" presId="urn:microsoft.com/office/officeart/2008/layout/CircleAccentTimeline"/>
    <dgm:cxn modelId="{4121C8B3-6D0F-4E7F-BBA9-0139453C1A8F}" type="presParOf" srcId="{1EED9307-6CA0-4A1A-8B7E-70FBC4CDC54D}" destId="{E0C9BDC9-F751-4240-9C02-B39CB1B9AE9C}" srcOrd="0" destOrd="0" presId="urn:microsoft.com/office/officeart/2008/layout/CircleAccentTimeline"/>
    <dgm:cxn modelId="{7957D1CE-B082-4037-B8CC-9DBEBF6EACEE}" type="presParOf" srcId="{1EED9307-6CA0-4A1A-8B7E-70FBC4CDC54D}" destId="{F52A0083-6031-4BD7-866C-588C93F4D45D}" srcOrd="1" destOrd="0" presId="urn:microsoft.com/office/officeart/2008/layout/CircleAccentTimeline"/>
    <dgm:cxn modelId="{DD2186EF-EE0F-4141-920F-080BFC39DDE6}" type="presParOf" srcId="{1EED9307-6CA0-4A1A-8B7E-70FBC4CDC54D}" destId="{F2FB173B-5DB5-4028-AC10-6728F348654C}" srcOrd="2" destOrd="0" presId="urn:microsoft.com/office/officeart/2008/layout/CircleAccentTimeline"/>
    <dgm:cxn modelId="{978AF0D4-A563-4059-9A88-8BFB4F092A91}" type="presParOf" srcId="{11BE4EE0-B15E-490D-BE02-91BE0138BAD8}" destId="{B83B9635-7649-416C-8BEF-FD95C77EFC62}" srcOrd="12" destOrd="0" presId="urn:microsoft.com/office/officeart/2008/layout/CircleAccentTimeline"/>
    <dgm:cxn modelId="{2B135F69-6F3A-438C-AB1B-068B061A229F}" type="presParOf" srcId="{11BE4EE0-B15E-490D-BE02-91BE0138BAD8}" destId="{72F3600B-0620-4173-844D-F36B39788180}" srcOrd="13" destOrd="0" presId="urn:microsoft.com/office/officeart/2008/layout/CircleAccentTimeline"/>
    <dgm:cxn modelId="{B9D8963E-B4A6-482A-9B5E-72717CF842AB}" type="presParOf" srcId="{11BE4EE0-B15E-490D-BE02-91BE0138BAD8}" destId="{1F71A785-AB25-4435-959D-3DCC6506F398}" srcOrd="14" destOrd="0" presId="urn:microsoft.com/office/officeart/2008/layout/CircleAccentTimeline"/>
    <dgm:cxn modelId="{D9E8D765-1C4F-4A3D-9B83-48B346D26298}" type="presParOf" srcId="{11BE4EE0-B15E-490D-BE02-91BE0138BAD8}" destId="{81473BEB-E33E-481E-89D9-69B4801157B5}" srcOrd="15" destOrd="0" presId="urn:microsoft.com/office/officeart/2008/layout/CircleAccentTimeline"/>
    <dgm:cxn modelId="{09404701-8AB7-4195-B93C-0E34038C58C6}" type="presParOf" srcId="{81473BEB-E33E-481E-89D9-69B4801157B5}" destId="{3B0437AC-B142-43B5-A04D-0CCF1D4D31FB}" srcOrd="0" destOrd="0" presId="urn:microsoft.com/office/officeart/2008/layout/CircleAccentTimeline"/>
    <dgm:cxn modelId="{122CD888-FBE3-41CB-A3FF-7737E9EA67F4}" type="presParOf" srcId="{81473BEB-E33E-481E-89D9-69B4801157B5}" destId="{EC82ED5F-9CA6-42DA-B41D-6DA57F11440D}" srcOrd="1" destOrd="0" presId="urn:microsoft.com/office/officeart/2008/layout/CircleAccentTimeline"/>
    <dgm:cxn modelId="{2FD22189-72A7-41C9-94FD-2E266D8879C8}" type="presParOf" srcId="{81473BEB-E33E-481E-89D9-69B4801157B5}" destId="{FA1B4B4B-CE5E-411D-AD8B-7D48C0A813D4}" srcOrd="2" destOrd="0" presId="urn:microsoft.com/office/officeart/2008/layout/CircleAccentTimeline"/>
    <dgm:cxn modelId="{9335F1D7-4587-4A52-8D7A-5F3CFC8F1F80}" type="presParOf" srcId="{11BE4EE0-B15E-490D-BE02-91BE0138BAD8}" destId="{2584E90A-5D2E-4EFD-8886-49DFA2039D4C}" srcOrd="16" destOrd="0" presId="urn:microsoft.com/office/officeart/2008/layout/CircleAccentTimeline"/>
    <dgm:cxn modelId="{7BF1F02E-C86B-4B73-8309-566B08490E98}" type="presParOf" srcId="{11BE4EE0-B15E-490D-BE02-91BE0138BAD8}" destId="{D748760F-7AEF-435B-91C3-D2ACD983B3AC}" srcOrd="17" destOrd="0" presId="urn:microsoft.com/office/officeart/2008/layout/CircleAccentTimeline"/>
    <dgm:cxn modelId="{CF9AD3E2-CC7E-45B5-8AAD-BBF2591A235C}" type="presParOf" srcId="{11BE4EE0-B15E-490D-BE02-91BE0138BAD8}" destId="{2B973D7D-295A-4882-A0DA-1DFEFAE20FF7}" srcOrd="18" destOrd="0" presId="urn:microsoft.com/office/officeart/2008/layout/CircleAccentTimeline"/>
    <dgm:cxn modelId="{A2A7D7DA-DD6C-4D8F-9748-C6D5355EAC9E}" type="presParOf" srcId="{11BE4EE0-B15E-490D-BE02-91BE0138BAD8}" destId="{73386983-7433-4144-B24B-74295285CF08}" srcOrd="19" destOrd="0" presId="urn:microsoft.com/office/officeart/2008/layout/CircleAccentTimeline"/>
    <dgm:cxn modelId="{78ACAC60-1A60-45A9-BA0C-3439E4BCC2CE}" type="presParOf" srcId="{73386983-7433-4144-B24B-74295285CF08}" destId="{8A0DF011-C90A-4BE0-B309-101FCC1E7071}" srcOrd="0" destOrd="0" presId="urn:microsoft.com/office/officeart/2008/layout/CircleAccentTimeline"/>
    <dgm:cxn modelId="{FC7D7CCB-1AD8-4CE2-BF01-754D8D71E274}" type="presParOf" srcId="{73386983-7433-4144-B24B-74295285CF08}" destId="{399F93DE-E803-49B6-A150-D939EBDC8DE9}" srcOrd="1" destOrd="0" presId="urn:microsoft.com/office/officeart/2008/layout/CircleAccentTimeline"/>
    <dgm:cxn modelId="{A1AC2E48-CBD9-4281-9536-494DDED07F98}" type="presParOf" srcId="{73386983-7433-4144-B24B-74295285CF08}" destId="{E0B1CA79-04E2-45FC-BF29-5BAAD6161802}" srcOrd="2" destOrd="0" presId="urn:microsoft.com/office/officeart/2008/layout/CircleAccentTimeline"/>
    <dgm:cxn modelId="{BF4FEC2E-A927-46A9-8261-7315AB152130}" type="presParOf" srcId="{11BE4EE0-B15E-490D-BE02-91BE0138BAD8}" destId="{70329111-B50E-4DAC-A93B-955D20D48A06}" srcOrd="20" destOrd="0" presId="urn:microsoft.com/office/officeart/2008/layout/CircleAccentTimeline"/>
    <dgm:cxn modelId="{52E0A875-AAA9-4E9A-B318-4DA4CA4E40E3}" type="presParOf" srcId="{11BE4EE0-B15E-490D-BE02-91BE0138BAD8}" destId="{6C1E3687-04BF-4BF4-8EB1-13579DA485E8}" srcOrd="21" destOrd="0" presId="urn:microsoft.com/office/officeart/2008/layout/CircleAccentTimeline"/>
    <dgm:cxn modelId="{E4FBFCC1-B72B-4C74-8D22-4F576E4F21D7}" type="presParOf" srcId="{11BE4EE0-B15E-490D-BE02-91BE0138BAD8}" destId="{94D73A9E-C835-4026-B502-7E914841053E}" srcOrd="22" destOrd="0" presId="urn:microsoft.com/office/officeart/2008/layout/CircleAccentTimeline"/>
    <dgm:cxn modelId="{A8E4E5E3-674C-49CE-BFBF-024738EE10EC}" type="presParOf" srcId="{11BE4EE0-B15E-490D-BE02-91BE0138BAD8}" destId="{2ED4499F-04DC-4931-8DBF-C29F0F61BC96}" srcOrd="23" destOrd="0" presId="urn:microsoft.com/office/officeart/2008/layout/CircleAccentTimeline"/>
    <dgm:cxn modelId="{C943B5F7-5FA9-45F5-80DF-38C5D948FB04}" type="presParOf" srcId="{2ED4499F-04DC-4931-8DBF-C29F0F61BC96}" destId="{59EEAD9F-089A-41EA-B47B-1832B2EDB744}" srcOrd="0" destOrd="0" presId="urn:microsoft.com/office/officeart/2008/layout/CircleAccentTimeline"/>
    <dgm:cxn modelId="{246DBB8C-403B-4D9D-91A9-C9A0999E2981}" type="presParOf" srcId="{2ED4499F-04DC-4931-8DBF-C29F0F61BC96}" destId="{C481F360-7BE7-4F1F-97A6-181187DFB0D7}" srcOrd="1" destOrd="0" presId="urn:microsoft.com/office/officeart/2008/layout/CircleAccentTimeline"/>
    <dgm:cxn modelId="{346AAE9F-F668-408A-B446-135FF95D4884}" type="presParOf" srcId="{2ED4499F-04DC-4931-8DBF-C29F0F61BC96}" destId="{FB038827-0841-4CB5-829D-D21E6A62D65E}" srcOrd="2" destOrd="0" presId="urn:microsoft.com/office/officeart/2008/layout/CircleAccentTimeline"/>
    <dgm:cxn modelId="{8E8D2F31-9C7E-4077-B806-65B1D94C5990}" type="presParOf" srcId="{11BE4EE0-B15E-490D-BE02-91BE0138BAD8}" destId="{CAA85F12-BB3D-4342-A072-C773CCA8C94F}" srcOrd="24" destOrd="0" presId="urn:microsoft.com/office/officeart/2008/layout/CircleAccentTimeline"/>
    <dgm:cxn modelId="{59A95142-0021-4ED7-B892-147AA7D100E2}" type="presParOf" srcId="{11BE4EE0-B15E-490D-BE02-91BE0138BAD8}" destId="{186D2018-4433-4CA3-8317-878AD826FA27}" srcOrd="25" destOrd="0" presId="urn:microsoft.com/office/officeart/2008/layout/CircleAccentTimeline"/>
    <dgm:cxn modelId="{42D3219E-5898-4FBF-858C-525343F8E130}" type="presParOf" srcId="{11BE4EE0-B15E-490D-BE02-91BE0138BAD8}" destId="{BA64D0FD-E502-4D01-BEDF-C1C87ADF2679}" srcOrd="26" destOrd="0" presId="urn:microsoft.com/office/officeart/2008/layout/CircleAccentTimeline"/>
    <dgm:cxn modelId="{AAEFE2F2-7FB3-4C00-A68F-E9CDB4C3583F}" type="presParOf" srcId="{BA64D0FD-E502-4D01-BEDF-C1C87ADF2679}" destId="{C080BC08-1661-40D1-842F-57250D8B1826}" srcOrd="0" destOrd="0" presId="urn:microsoft.com/office/officeart/2008/layout/CircleAccentTimeline"/>
    <dgm:cxn modelId="{5E6B3793-4BC3-491B-A500-0E02E4AFC07C}" type="presParOf" srcId="{BA64D0FD-E502-4D01-BEDF-C1C87ADF2679}" destId="{BB393387-BCC6-4CFE-B383-9C39F569D404}" srcOrd="1" destOrd="0" presId="urn:microsoft.com/office/officeart/2008/layout/CircleAccentTimeline"/>
    <dgm:cxn modelId="{A824F8C4-DA8F-4949-A7CE-0842E3F86C29}" type="presParOf" srcId="{BA64D0FD-E502-4D01-BEDF-C1C87ADF2679}" destId="{F413819B-B949-4DCB-8CF4-CDF1DA57B4CD}" srcOrd="2" destOrd="0" presId="urn:microsoft.com/office/officeart/2008/layout/CircleAccentTimeline"/>
    <dgm:cxn modelId="{B7E58D63-8C16-45F2-BF48-C36A6CCF9463}" type="presParOf" srcId="{11BE4EE0-B15E-490D-BE02-91BE0138BAD8}" destId="{D0BDB921-DDD6-49EB-B993-F9D6C1BBCCBE}" srcOrd="27" destOrd="0" presId="urn:microsoft.com/office/officeart/2008/layout/CircleAccentTimeline"/>
    <dgm:cxn modelId="{23B45360-C1BA-45F2-A023-745A8670BF0C}" type="presParOf" srcId="{11BE4EE0-B15E-490D-BE02-91BE0138BAD8}" destId="{490DE4D0-57AF-4BD7-9FB9-1B5911B3C321}" srcOrd="28" destOrd="0" presId="urn:microsoft.com/office/officeart/2008/layout/CircleAccentTimeline"/>
    <dgm:cxn modelId="{635F3D69-A526-4984-84E2-A82839A9D16B}" type="presParOf" srcId="{11BE4EE0-B15E-490D-BE02-91BE0138BAD8}" destId="{AB6E477C-0276-4DBA-81C8-27E5CAA4E740}" srcOrd="29" destOrd="0" presId="urn:microsoft.com/office/officeart/2008/layout/CircleAccentTimeline"/>
    <dgm:cxn modelId="{B65A36A3-C172-4ACB-966F-9B324E6457DC}" type="presParOf" srcId="{11BE4EE0-B15E-490D-BE02-91BE0138BAD8}" destId="{23594870-71F4-4D37-9717-EA7804CBB0BA}" srcOrd="30" destOrd="0" presId="urn:microsoft.com/office/officeart/2008/layout/CircleAccentTimeline"/>
    <dgm:cxn modelId="{E9101B9A-784C-4E27-B520-1EC11AD38764}" type="presParOf" srcId="{23594870-71F4-4D37-9717-EA7804CBB0BA}" destId="{4AB733BA-F430-47E8-B56E-302AE0ED8ED0}" srcOrd="0" destOrd="0" presId="urn:microsoft.com/office/officeart/2008/layout/CircleAccentTimeline"/>
    <dgm:cxn modelId="{3A09A5F2-09FD-475A-88FA-1ECA8EB90E1A}" type="presParOf" srcId="{23594870-71F4-4D37-9717-EA7804CBB0BA}" destId="{42338198-AC34-4417-87CF-6F8E33F18BB2}" srcOrd="1" destOrd="0" presId="urn:microsoft.com/office/officeart/2008/layout/CircleAccentTimeline"/>
    <dgm:cxn modelId="{07BD0542-101A-428A-BC6C-ACB1750EEA04}" type="presParOf" srcId="{23594870-71F4-4D37-9717-EA7804CBB0BA}" destId="{1678AEA3-E2D7-4CEE-AB83-63FBF2DF71E6}" srcOrd="2" destOrd="0" presId="urn:microsoft.com/office/officeart/2008/layout/CircleAccentTimeline"/>
    <dgm:cxn modelId="{1FD77C48-6CA4-4617-9779-8CBE3ACF39C4}" type="presParOf" srcId="{11BE4EE0-B15E-490D-BE02-91BE0138BAD8}" destId="{517DA285-F7B3-4BC7-9B1B-D91FD0901414}" srcOrd="31" destOrd="0" presId="urn:microsoft.com/office/officeart/2008/layout/CircleAccentTimeline"/>
    <dgm:cxn modelId="{59A1E41C-4473-4BEA-84C3-0D132474E70D}" type="presParOf" srcId="{11BE4EE0-B15E-490D-BE02-91BE0138BAD8}" destId="{AA9AD729-02D4-4910-B477-AFA3A1322FDB}" srcOrd="32" destOrd="0" presId="urn:microsoft.com/office/officeart/2008/layout/CircleAccentTimeline"/>
    <dgm:cxn modelId="{9C81438B-E67E-4BCD-8B67-CEEB4AC4A12D}" type="presParOf" srcId="{11BE4EE0-B15E-490D-BE02-91BE0138BAD8}" destId="{393F59C4-8372-496E-92AC-9384B5FEFFAA}" srcOrd="33" destOrd="0" presId="urn:microsoft.com/office/officeart/2008/layout/CircleAccentTimeline"/>
    <dgm:cxn modelId="{75F786F1-5D9F-40F1-8CD7-A8D347F9E52F}" type="presParOf" srcId="{11BE4EE0-B15E-490D-BE02-91BE0138BAD8}" destId="{BD4B67BA-72FB-4437-8E7E-27DACFC49B4E}" srcOrd="34" destOrd="0" presId="urn:microsoft.com/office/officeart/2008/layout/CircleAccentTimeline"/>
    <dgm:cxn modelId="{E5F2825A-D09C-4C6F-B36C-C4FE479F6AFE}" type="presParOf" srcId="{BD4B67BA-72FB-4437-8E7E-27DACFC49B4E}" destId="{5B487A31-E108-4D1E-ACBA-018F62743E1D}" srcOrd="0" destOrd="0" presId="urn:microsoft.com/office/officeart/2008/layout/CircleAccentTimeline"/>
    <dgm:cxn modelId="{401BADCF-E345-402F-B3FA-AAA10C2C757D}" type="presParOf" srcId="{BD4B67BA-72FB-4437-8E7E-27DACFC49B4E}" destId="{FF4C3D57-D219-4EA8-9FEB-9329CB1BD305}" srcOrd="1" destOrd="0" presId="urn:microsoft.com/office/officeart/2008/layout/CircleAccentTimeline"/>
    <dgm:cxn modelId="{F269BC30-91F0-4DB4-A5CD-4B685ECD9AB8}" type="presParOf" srcId="{BD4B67BA-72FB-4437-8E7E-27DACFC49B4E}" destId="{A3D83D58-F651-48B6-838D-F311FD533E82}" srcOrd="2" destOrd="0" presId="urn:microsoft.com/office/officeart/2008/layout/CircleAccentTimeline"/>
    <dgm:cxn modelId="{89D45F24-A890-4D65-9505-C9B91FB310C2}" type="presParOf" srcId="{11BE4EE0-B15E-490D-BE02-91BE0138BAD8}" destId="{DFAFBE15-260F-4050-AF17-3E004F6CF25D}" srcOrd="35" destOrd="0" presId="urn:microsoft.com/office/officeart/2008/layout/CircleAccentTimeline"/>
    <dgm:cxn modelId="{327813EC-278F-4099-B435-03DD3C4D4F52}" type="presParOf" srcId="{11BE4EE0-B15E-490D-BE02-91BE0138BAD8}" destId="{E572405D-65E9-4741-BD27-D16A8398103F}" srcOrd="36" destOrd="0" presId="urn:microsoft.com/office/officeart/2008/layout/CircleAccentTimeline"/>
    <dgm:cxn modelId="{33C08153-B365-40EB-8D7A-5D92C17E3578}" type="presParOf" srcId="{11BE4EE0-B15E-490D-BE02-91BE0138BAD8}" destId="{F96A9FBC-0D5D-4CF0-BB21-1FEF8E5A860B}" srcOrd="37" destOrd="0" presId="urn:microsoft.com/office/officeart/2008/layout/CircleAccentTimeline"/>
    <dgm:cxn modelId="{3050B051-E20D-4D47-B9FC-1C86E246CF54}" type="presParOf" srcId="{F96A9FBC-0D5D-4CF0-BB21-1FEF8E5A860B}" destId="{8D9D62BD-B36E-4929-A9EC-82C96A0427A6}" srcOrd="0" destOrd="0" presId="urn:microsoft.com/office/officeart/2008/layout/CircleAccentTimeline"/>
    <dgm:cxn modelId="{21F6FD61-514A-4757-8976-9D1BC1B06D33}" type="presParOf" srcId="{F96A9FBC-0D5D-4CF0-BB21-1FEF8E5A860B}" destId="{DDF19F1F-66AB-40F6-98ED-88E5E642A0A3}" srcOrd="1" destOrd="0" presId="urn:microsoft.com/office/officeart/2008/layout/CircleAccentTimeline"/>
    <dgm:cxn modelId="{E1040331-3D21-46D1-B058-D2F3877B2C47}" type="presParOf" srcId="{F96A9FBC-0D5D-4CF0-BB21-1FEF8E5A860B}" destId="{FCDB4B0B-7DF0-424E-A9C5-323C25A8E005}" srcOrd="2" destOrd="0" presId="urn:microsoft.com/office/officeart/2008/layout/CircleAccentTimeline"/>
    <dgm:cxn modelId="{1313FE5C-E35E-47F6-A192-70525621015D}" type="presParOf" srcId="{11BE4EE0-B15E-490D-BE02-91BE0138BAD8}" destId="{2169DB7D-2E75-4707-AF28-EF1812F00099}" srcOrd="38" destOrd="0" presId="urn:microsoft.com/office/officeart/2008/layout/CircleAccentTimeline"/>
    <dgm:cxn modelId="{8E3913BB-2813-4D01-994F-D7808FA8DBA3}" type="presParOf" srcId="{11BE4EE0-B15E-490D-BE02-91BE0138BAD8}" destId="{FFE2892E-4C6D-49DF-A37B-A48473B2008F}" srcOrd="39" destOrd="0" presId="urn:microsoft.com/office/officeart/2008/layout/CircleAccentTimeline"/>
    <dgm:cxn modelId="{9625D288-6ABF-4755-90C5-7BEA34A8618B}" type="presParOf" srcId="{11BE4EE0-B15E-490D-BE02-91BE0138BAD8}" destId="{66A191FA-23BE-40A6-9560-719A9EC292BC}" srcOrd="40" destOrd="0" presId="urn:microsoft.com/office/officeart/2008/layout/CircleAccentTimeline"/>
    <dgm:cxn modelId="{2D8898C1-2343-47F2-B184-9E036ABBE302}" type="presParOf" srcId="{11BE4EE0-B15E-490D-BE02-91BE0138BAD8}" destId="{64DF750F-C3D2-48BD-A369-F65882BBB422}" srcOrd="41" destOrd="0" presId="urn:microsoft.com/office/officeart/2008/layout/CircleAccentTimeline"/>
    <dgm:cxn modelId="{702542BA-317C-4969-A029-5FAB599DB0CD}" type="presParOf" srcId="{64DF750F-C3D2-48BD-A369-F65882BBB422}" destId="{B7E5B1D8-645E-43F2-93B3-4897E11D32D9}" srcOrd="0" destOrd="0" presId="urn:microsoft.com/office/officeart/2008/layout/CircleAccentTimeline"/>
    <dgm:cxn modelId="{8D8B4EDC-DF47-46B7-90E1-D205AF8905A0}" type="presParOf" srcId="{64DF750F-C3D2-48BD-A369-F65882BBB422}" destId="{3E06A131-1C54-4193-8C5B-FE21D0147DC2}" srcOrd="1" destOrd="0" presId="urn:microsoft.com/office/officeart/2008/layout/CircleAccentTimeline"/>
    <dgm:cxn modelId="{722B49AF-DAB2-4909-8A21-DB6257C00EE3}" type="presParOf" srcId="{64DF750F-C3D2-48BD-A369-F65882BBB422}" destId="{F56794BD-4724-4E0B-9249-1D0229A987B0}" srcOrd="2" destOrd="0" presId="urn:microsoft.com/office/officeart/2008/layout/CircleAccentTimeline"/>
    <dgm:cxn modelId="{61EE6BF7-7FEF-420A-8D2B-C8373B60548F}" type="presParOf" srcId="{11BE4EE0-B15E-490D-BE02-91BE0138BAD8}" destId="{9D52C355-83CE-4A83-9A3D-02CBB776CC10}" srcOrd="42" destOrd="0" presId="urn:microsoft.com/office/officeart/2008/layout/CircleAccentTimeline"/>
    <dgm:cxn modelId="{5F9C0AA0-CF1E-43E4-8B5B-35AF1A6B7697}" type="presParOf" srcId="{11BE4EE0-B15E-490D-BE02-91BE0138BAD8}" destId="{31FE0874-8217-4A39-A2C0-C0CB70729120}" srcOrd="43" destOrd="0" presId="urn:microsoft.com/office/officeart/2008/layout/CircleAccentTimeline"/>
    <dgm:cxn modelId="{C6E2403E-9064-42CE-BC45-5C206B1AF2FD}" type="presParOf" srcId="{11BE4EE0-B15E-490D-BE02-91BE0138BAD8}" destId="{AC0B8368-F324-4C1A-BC65-20161271127A}" srcOrd="44" destOrd="0" presId="urn:microsoft.com/office/officeart/2008/layout/CircleAccentTimeline"/>
    <dgm:cxn modelId="{FBEE322E-E5CF-4504-B90F-FB52E3AA08F1}" type="presParOf" srcId="{11BE4EE0-B15E-490D-BE02-91BE0138BAD8}" destId="{8B1867CD-19C8-4A94-A4DE-0DBD604F45C3}" srcOrd="45" destOrd="0" presId="urn:microsoft.com/office/officeart/2008/layout/CircleAccentTimeline"/>
    <dgm:cxn modelId="{AF698475-76F9-4959-B552-8803038978F7}" type="presParOf" srcId="{8B1867CD-19C8-4A94-A4DE-0DBD604F45C3}" destId="{98CC7213-BC6D-4C16-97F4-9CC60CDAACA4}" srcOrd="0" destOrd="0" presId="urn:microsoft.com/office/officeart/2008/layout/CircleAccentTimeline"/>
    <dgm:cxn modelId="{4759C4DA-6ED1-458C-B6A9-D0DB0F67A8A7}" type="presParOf" srcId="{8B1867CD-19C8-4A94-A4DE-0DBD604F45C3}" destId="{E6F9AD44-DA47-4226-885D-275BFFCDEF8E}" srcOrd="1" destOrd="0" presId="urn:microsoft.com/office/officeart/2008/layout/CircleAccentTimeline"/>
    <dgm:cxn modelId="{A64392E6-C56F-4E0F-AA96-1E179C148F6C}" type="presParOf" srcId="{8B1867CD-19C8-4A94-A4DE-0DBD604F45C3}" destId="{CCE1B113-B4AE-45B2-850D-B670EEABFACD}" srcOrd="2" destOrd="0" presId="urn:microsoft.com/office/officeart/2008/layout/CircleAccentTimeline"/>
    <dgm:cxn modelId="{44BB0D55-74B7-457F-BED1-A25292A8E86D}" type="presParOf" srcId="{11BE4EE0-B15E-490D-BE02-91BE0138BAD8}" destId="{6812035A-591B-4AE9-A99A-B8CCAF36F9FD}" srcOrd="46" destOrd="0" presId="urn:microsoft.com/office/officeart/2008/layout/CircleAccentTimeline"/>
    <dgm:cxn modelId="{EBECDE88-2A05-4D3E-BA14-39254C46E3DA}" type="presParOf" srcId="{11BE4EE0-B15E-490D-BE02-91BE0138BAD8}" destId="{644498E8-4C28-415B-9E48-47DD477408BA}" srcOrd="4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FDB5CA-9A15-4E57-9A79-8CD66C02646C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8F763E8-770B-43DB-8B9C-59BE6C03D8D6}">
      <dgm:prSet phldrT="[Texte]" custT="1"/>
      <dgm:spPr/>
      <dgm:t>
        <a:bodyPr/>
        <a:lstStyle/>
        <a:p>
          <a:r>
            <a:rPr lang="fr-FR" sz="4800" dirty="0" smtClean="0"/>
            <a:t>SIG</a:t>
          </a:r>
          <a:endParaRPr lang="fr-FR" sz="4800" dirty="0"/>
        </a:p>
      </dgm:t>
    </dgm:pt>
    <dgm:pt modelId="{7B39C5FE-5DAC-4CA8-B4D6-50E98136D0F6}" type="parTrans" cxnId="{C525E3DB-6698-468F-A7C1-189CE7BEA9AD}">
      <dgm:prSet/>
      <dgm:spPr/>
      <dgm:t>
        <a:bodyPr/>
        <a:lstStyle/>
        <a:p>
          <a:endParaRPr lang="fr-FR"/>
        </a:p>
      </dgm:t>
    </dgm:pt>
    <dgm:pt modelId="{B674FEC9-3ED4-462C-9B23-5D3BA1AD5B50}" type="sibTrans" cxnId="{C525E3DB-6698-468F-A7C1-189CE7BEA9AD}">
      <dgm:prSet/>
      <dgm:spPr/>
      <dgm:t>
        <a:bodyPr/>
        <a:lstStyle/>
        <a:p>
          <a:endParaRPr lang="fr-FR"/>
        </a:p>
      </dgm:t>
    </dgm:pt>
    <dgm:pt modelId="{F95C4034-70BC-4699-99C0-22CD4050A74D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sz="1600" dirty="0" smtClean="0">
              <a:solidFill>
                <a:schemeClr val="tx2"/>
              </a:solidFill>
            </a:rPr>
            <a:t>Avoir le goût d’utiliser des </a:t>
          </a:r>
          <a:r>
            <a:rPr lang="fr-FR" sz="1600" b="1" dirty="0" smtClean="0">
              <a:solidFill>
                <a:schemeClr val="tx2"/>
              </a:solidFill>
            </a:rPr>
            <a:t>outils numériques</a:t>
          </a:r>
          <a:r>
            <a:rPr lang="fr-FR" sz="1600" dirty="0" smtClean="0">
              <a:solidFill>
                <a:schemeClr val="tx2"/>
              </a:solidFill>
            </a:rPr>
            <a:t>, vouloir en comprendre le fonctionnement</a:t>
          </a:r>
          <a:endParaRPr lang="fr-FR" sz="1600" dirty="0">
            <a:solidFill>
              <a:schemeClr val="tx2"/>
            </a:solidFill>
          </a:endParaRPr>
        </a:p>
      </dgm:t>
    </dgm:pt>
    <dgm:pt modelId="{1F7035A9-4F62-45B6-A668-291ADDDCD805}" type="parTrans" cxnId="{66C6D218-D890-4F6F-8300-1032B792B57A}">
      <dgm:prSet/>
      <dgm:spPr/>
      <dgm:t>
        <a:bodyPr/>
        <a:lstStyle/>
        <a:p>
          <a:endParaRPr lang="fr-FR"/>
        </a:p>
      </dgm:t>
    </dgm:pt>
    <dgm:pt modelId="{314AA6D4-ED86-49A9-9306-E64CB686B0B2}" type="sibTrans" cxnId="{66C6D218-D890-4F6F-8300-1032B792B57A}">
      <dgm:prSet/>
      <dgm:spPr/>
      <dgm:t>
        <a:bodyPr/>
        <a:lstStyle/>
        <a:p>
          <a:endParaRPr lang="fr-FR"/>
        </a:p>
      </dgm:t>
    </dgm:pt>
    <dgm:pt modelId="{94343F64-B446-4A9C-8D84-BC2A3C40B100}">
      <dgm:prSet custT="1"/>
      <dgm:spPr/>
      <dgm:t>
        <a:bodyPr/>
        <a:lstStyle/>
        <a:p>
          <a:r>
            <a:rPr lang="fr-FR" sz="1400" dirty="0" smtClean="0"/>
            <a:t>Souhaiter mettre ces outils au service des entreprises dans le cadre de </a:t>
          </a:r>
          <a:r>
            <a:rPr lang="fr-FR" sz="1400" b="1" dirty="0" smtClean="0"/>
            <a:t>projets informatiques</a:t>
          </a:r>
          <a:endParaRPr lang="fr-FR" sz="1400" dirty="0" smtClean="0"/>
        </a:p>
      </dgm:t>
    </dgm:pt>
    <dgm:pt modelId="{48E45EF8-F35F-4CA5-A33F-F7A21BE58E22}" type="parTrans" cxnId="{439A26B1-D160-4B9C-B7F8-4A8D934658E5}">
      <dgm:prSet/>
      <dgm:spPr/>
      <dgm:t>
        <a:bodyPr/>
        <a:lstStyle/>
        <a:p>
          <a:endParaRPr lang="fr-FR"/>
        </a:p>
      </dgm:t>
    </dgm:pt>
    <dgm:pt modelId="{257EA95A-1085-4997-95DC-856DE10ABE11}" type="sibTrans" cxnId="{439A26B1-D160-4B9C-B7F8-4A8D934658E5}">
      <dgm:prSet/>
      <dgm:spPr/>
      <dgm:t>
        <a:bodyPr/>
        <a:lstStyle/>
        <a:p>
          <a:endParaRPr lang="fr-FR"/>
        </a:p>
      </dgm:t>
    </dgm:pt>
    <dgm:pt modelId="{C0FFE0B7-D488-4589-A035-96C3816920D8}">
      <dgm:prSet custT="1"/>
      <dgm:spPr>
        <a:solidFill>
          <a:srgbClr val="D4B868"/>
        </a:solidFill>
      </dgm:spPr>
      <dgm:t>
        <a:bodyPr/>
        <a:lstStyle/>
        <a:p>
          <a:r>
            <a:rPr lang="fr-FR" sz="1800" dirty="0" smtClean="0">
              <a:solidFill>
                <a:schemeClr val="tx2"/>
              </a:solidFill>
            </a:rPr>
            <a:t>Apprécier d’étudier comment s’organiser pour </a:t>
          </a:r>
          <a:r>
            <a:rPr lang="fr-FR" sz="1800" b="1" dirty="0" smtClean="0">
              <a:solidFill>
                <a:schemeClr val="tx2"/>
              </a:solidFill>
            </a:rPr>
            <a:t>échanger et travailler ensemble </a:t>
          </a:r>
          <a:r>
            <a:rPr lang="fr-FR" sz="1800" dirty="0" smtClean="0">
              <a:solidFill>
                <a:schemeClr val="tx2"/>
              </a:solidFill>
            </a:rPr>
            <a:t>dans l’entreprise comme dans la société</a:t>
          </a:r>
          <a:endParaRPr lang="fr-FR" sz="1800" dirty="0" smtClean="0">
            <a:solidFill>
              <a:schemeClr val="tx2"/>
            </a:solidFill>
          </a:endParaRPr>
        </a:p>
      </dgm:t>
    </dgm:pt>
    <dgm:pt modelId="{4E8961A0-C0AE-4D1A-99E1-46B6E10F701C}" type="parTrans" cxnId="{2FDF8F8F-FA7F-4D6E-8AA7-72E7432D8AA2}">
      <dgm:prSet/>
      <dgm:spPr/>
      <dgm:t>
        <a:bodyPr/>
        <a:lstStyle/>
        <a:p>
          <a:endParaRPr lang="fr-FR"/>
        </a:p>
      </dgm:t>
    </dgm:pt>
    <dgm:pt modelId="{463C0E49-E9B2-48E4-BDF7-D345DA93CF98}" type="sibTrans" cxnId="{2FDF8F8F-FA7F-4D6E-8AA7-72E7432D8AA2}">
      <dgm:prSet/>
      <dgm:spPr/>
      <dgm:t>
        <a:bodyPr/>
        <a:lstStyle/>
        <a:p>
          <a:endParaRPr lang="fr-FR"/>
        </a:p>
      </dgm:t>
    </dgm:pt>
    <dgm:pt modelId="{37276B36-EE69-4875-8753-5B355C6919A4}" type="pres">
      <dgm:prSet presAssocID="{22FDB5CA-9A15-4E57-9A79-8CD66C02646C}" presName="Name0" presStyleCnt="0">
        <dgm:presLayoutVars>
          <dgm:chMax val="1"/>
          <dgm:chPref val="1"/>
        </dgm:presLayoutVars>
      </dgm:prSet>
      <dgm:spPr/>
    </dgm:pt>
    <dgm:pt modelId="{A2A6FF67-8287-4853-BC24-84D44A28EF1B}" type="pres">
      <dgm:prSet presAssocID="{18F763E8-770B-43DB-8B9C-59BE6C03D8D6}" presName="Parent" presStyleLbl="node0" presStyleIdx="0" presStyleCnt="1">
        <dgm:presLayoutVars>
          <dgm:chMax val="5"/>
          <dgm:chPref val="5"/>
        </dgm:presLayoutVars>
      </dgm:prSet>
      <dgm:spPr/>
    </dgm:pt>
    <dgm:pt modelId="{8A5B045B-83EA-41D4-AF91-933FE43CAB60}" type="pres">
      <dgm:prSet presAssocID="{18F763E8-770B-43DB-8B9C-59BE6C03D8D6}" presName="Accent1" presStyleLbl="node1" presStyleIdx="0" presStyleCnt="15"/>
      <dgm:spPr/>
    </dgm:pt>
    <dgm:pt modelId="{BCF6D474-368B-4913-A3E6-8B4E39AB7DC2}" type="pres">
      <dgm:prSet presAssocID="{18F763E8-770B-43DB-8B9C-59BE6C03D8D6}" presName="Accent2" presStyleLbl="node1" presStyleIdx="1" presStyleCnt="15"/>
      <dgm:spPr/>
    </dgm:pt>
    <dgm:pt modelId="{999BBBC3-CC9C-408A-BD55-5E30D2A479C9}" type="pres">
      <dgm:prSet presAssocID="{18F763E8-770B-43DB-8B9C-59BE6C03D8D6}" presName="Accent3" presStyleLbl="node1" presStyleIdx="2" presStyleCnt="15"/>
      <dgm:spPr/>
    </dgm:pt>
    <dgm:pt modelId="{AAB2BB06-6B92-4BF1-89D4-585119B44B3C}" type="pres">
      <dgm:prSet presAssocID="{18F763E8-770B-43DB-8B9C-59BE6C03D8D6}" presName="Accent4" presStyleLbl="node1" presStyleIdx="3" presStyleCnt="15"/>
      <dgm:spPr/>
    </dgm:pt>
    <dgm:pt modelId="{7FA19C98-6275-4622-B9DF-A7470E1F5473}" type="pres">
      <dgm:prSet presAssocID="{18F763E8-770B-43DB-8B9C-59BE6C03D8D6}" presName="Accent5" presStyleLbl="node1" presStyleIdx="4" presStyleCnt="15"/>
      <dgm:spPr/>
    </dgm:pt>
    <dgm:pt modelId="{6BE8F46C-7075-40AC-9AF0-1C92A2E66D5C}" type="pres">
      <dgm:prSet presAssocID="{18F763E8-770B-43DB-8B9C-59BE6C03D8D6}" presName="Accent6" presStyleLbl="node1" presStyleIdx="5" presStyleCnt="15"/>
      <dgm:spPr/>
    </dgm:pt>
    <dgm:pt modelId="{A4DB7089-4B56-4CD5-8ACA-0E30DFD1EA01}" type="pres">
      <dgm:prSet presAssocID="{F95C4034-70BC-4699-99C0-22CD4050A74D}" presName="Child1" presStyleLbl="node1" presStyleIdx="6" presStyleCnt="15" custScaleX="197686" custScaleY="19610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6893012-D5F1-471C-9B44-611DFAE3EBD7}" type="pres">
      <dgm:prSet presAssocID="{F95C4034-70BC-4699-99C0-22CD4050A74D}" presName="Accent7" presStyleCnt="0"/>
      <dgm:spPr/>
    </dgm:pt>
    <dgm:pt modelId="{75296438-E4C4-4186-9C55-AC32EC2B1A9C}" type="pres">
      <dgm:prSet presAssocID="{F95C4034-70BC-4699-99C0-22CD4050A74D}" presName="AccentHold1" presStyleLbl="node1" presStyleIdx="7" presStyleCnt="15"/>
      <dgm:spPr/>
    </dgm:pt>
    <dgm:pt modelId="{5365263A-670B-481D-818D-0A2F5F49DF7A}" type="pres">
      <dgm:prSet presAssocID="{F95C4034-70BC-4699-99C0-22CD4050A74D}" presName="Accent8" presStyleCnt="0"/>
      <dgm:spPr/>
    </dgm:pt>
    <dgm:pt modelId="{BE0AFE77-51D9-49E6-881F-ABE12488BDF6}" type="pres">
      <dgm:prSet presAssocID="{F95C4034-70BC-4699-99C0-22CD4050A74D}" presName="AccentHold2" presStyleLbl="node1" presStyleIdx="8" presStyleCnt="15"/>
      <dgm:spPr/>
    </dgm:pt>
    <dgm:pt modelId="{DF9729F9-C823-4441-8C5D-E16E5A4A0998}" type="pres">
      <dgm:prSet presAssocID="{94343F64-B446-4A9C-8D84-BC2A3C40B100}" presName="Child2" presStyleLbl="node1" presStyleIdx="9" presStyleCnt="15" custScaleX="207135" custScaleY="207986">
        <dgm:presLayoutVars>
          <dgm:chMax val="0"/>
          <dgm:chPref val="0"/>
        </dgm:presLayoutVars>
      </dgm:prSet>
      <dgm:spPr/>
    </dgm:pt>
    <dgm:pt modelId="{BDD966D7-317A-4728-9B93-DCDAB9AA769E}" type="pres">
      <dgm:prSet presAssocID="{94343F64-B446-4A9C-8D84-BC2A3C40B100}" presName="Accent9" presStyleCnt="0"/>
      <dgm:spPr/>
    </dgm:pt>
    <dgm:pt modelId="{307DF84D-AE83-4BAB-B5A1-C5F383F71FAB}" type="pres">
      <dgm:prSet presAssocID="{94343F64-B446-4A9C-8D84-BC2A3C40B100}" presName="AccentHold1" presStyleLbl="node1" presStyleIdx="10" presStyleCnt="15"/>
      <dgm:spPr/>
    </dgm:pt>
    <dgm:pt modelId="{9AAE220B-C8F8-4FD7-A375-0429DC66764E}" type="pres">
      <dgm:prSet presAssocID="{94343F64-B446-4A9C-8D84-BC2A3C40B100}" presName="Accent10" presStyleCnt="0"/>
      <dgm:spPr/>
    </dgm:pt>
    <dgm:pt modelId="{9C677DBA-B5D6-4591-A480-DB17A55FC3B4}" type="pres">
      <dgm:prSet presAssocID="{94343F64-B446-4A9C-8D84-BC2A3C40B100}" presName="AccentHold2" presStyleLbl="node1" presStyleIdx="11" presStyleCnt="15"/>
      <dgm:spPr/>
    </dgm:pt>
    <dgm:pt modelId="{54B0C22C-BEA3-4CF0-9DA1-AB207DA55244}" type="pres">
      <dgm:prSet presAssocID="{94343F64-B446-4A9C-8D84-BC2A3C40B100}" presName="Accent11" presStyleCnt="0"/>
      <dgm:spPr/>
    </dgm:pt>
    <dgm:pt modelId="{6128029F-9F80-46F5-A724-EDE6E787273A}" type="pres">
      <dgm:prSet presAssocID="{94343F64-B446-4A9C-8D84-BC2A3C40B100}" presName="AccentHold3" presStyleLbl="node1" presStyleIdx="12" presStyleCnt="15"/>
      <dgm:spPr/>
    </dgm:pt>
    <dgm:pt modelId="{F423175D-E747-43D7-B55B-F90878959536}" type="pres">
      <dgm:prSet presAssocID="{C0FFE0B7-D488-4589-A035-96C3816920D8}" presName="Child3" presStyleLbl="node1" presStyleIdx="13" presStyleCnt="15" custScaleX="250658" custScaleY="247308" custLinFactX="-14603" custLinFactNeighborX="-100000" custLinFactNeighborY="15940">
        <dgm:presLayoutVars>
          <dgm:chMax val="0"/>
          <dgm:chPref val="0"/>
        </dgm:presLayoutVars>
      </dgm:prSet>
      <dgm:spPr/>
    </dgm:pt>
    <dgm:pt modelId="{4709642A-7D74-4477-954F-507D38E61EA1}" type="pres">
      <dgm:prSet presAssocID="{C0FFE0B7-D488-4589-A035-96C3816920D8}" presName="Accent12" presStyleCnt="0"/>
      <dgm:spPr/>
    </dgm:pt>
    <dgm:pt modelId="{0E965FA8-078D-4306-BB5C-EE32B482B675}" type="pres">
      <dgm:prSet presAssocID="{C0FFE0B7-D488-4589-A035-96C3816920D8}" presName="AccentHold1" presStyleLbl="node1" presStyleIdx="14" presStyleCnt="15" custLinFactX="200000" custLinFactNeighborX="216693" custLinFactNeighborY="-32864"/>
      <dgm:spPr/>
    </dgm:pt>
  </dgm:ptLst>
  <dgm:cxnLst>
    <dgm:cxn modelId="{C7B346F5-7382-4B26-9384-8852F956E21B}" type="presOf" srcId="{22FDB5CA-9A15-4E57-9A79-8CD66C02646C}" destId="{37276B36-EE69-4875-8753-5B355C6919A4}" srcOrd="0" destOrd="0" presId="urn:microsoft.com/office/officeart/2009/3/layout/CircleRelationship"/>
    <dgm:cxn modelId="{31A8B9E1-9B5F-408A-8947-5BC462565DE5}" type="presOf" srcId="{18F763E8-770B-43DB-8B9C-59BE6C03D8D6}" destId="{A2A6FF67-8287-4853-BC24-84D44A28EF1B}" srcOrd="0" destOrd="0" presId="urn:microsoft.com/office/officeart/2009/3/layout/CircleRelationship"/>
    <dgm:cxn modelId="{EDA070F1-8729-48F1-9CC1-7D67A199D690}" type="presOf" srcId="{C0FFE0B7-D488-4589-A035-96C3816920D8}" destId="{F423175D-E747-43D7-B55B-F90878959536}" srcOrd="0" destOrd="0" presId="urn:microsoft.com/office/officeart/2009/3/layout/CircleRelationship"/>
    <dgm:cxn modelId="{439A26B1-D160-4B9C-B7F8-4A8D934658E5}" srcId="{18F763E8-770B-43DB-8B9C-59BE6C03D8D6}" destId="{94343F64-B446-4A9C-8D84-BC2A3C40B100}" srcOrd="1" destOrd="0" parTransId="{48E45EF8-F35F-4CA5-A33F-F7A21BE58E22}" sibTransId="{257EA95A-1085-4997-95DC-856DE10ABE11}"/>
    <dgm:cxn modelId="{66C6D218-D890-4F6F-8300-1032B792B57A}" srcId="{18F763E8-770B-43DB-8B9C-59BE6C03D8D6}" destId="{F95C4034-70BC-4699-99C0-22CD4050A74D}" srcOrd="0" destOrd="0" parTransId="{1F7035A9-4F62-45B6-A668-291ADDDCD805}" sibTransId="{314AA6D4-ED86-49A9-9306-E64CB686B0B2}"/>
    <dgm:cxn modelId="{C525E3DB-6698-468F-A7C1-189CE7BEA9AD}" srcId="{22FDB5CA-9A15-4E57-9A79-8CD66C02646C}" destId="{18F763E8-770B-43DB-8B9C-59BE6C03D8D6}" srcOrd="0" destOrd="0" parTransId="{7B39C5FE-5DAC-4CA8-B4D6-50E98136D0F6}" sibTransId="{B674FEC9-3ED4-462C-9B23-5D3BA1AD5B50}"/>
    <dgm:cxn modelId="{23A03615-4E28-4A57-84FC-2E816E2A176C}" type="presOf" srcId="{F95C4034-70BC-4699-99C0-22CD4050A74D}" destId="{A4DB7089-4B56-4CD5-8ACA-0E30DFD1EA01}" srcOrd="0" destOrd="0" presId="urn:microsoft.com/office/officeart/2009/3/layout/CircleRelationship"/>
    <dgm:cxn modelId="{A28B2189-E4FD-4EE4-A50F-C4E923CE4323}" type="presOf" srcId="{94343F64-B446-4A9C-8D84-BC2A3C40B100}" destId="{DF9729F9-C823-4441-8C5D-E16E5A4A0998}" srcOrd="0" destOrd="0" presId="urn:microsoft.com/office/officeart/2009/3/layout/CircleRelationship"/>
    <dgm:cxn modelId="{2FDF8F8F-FA7F-4D6E-8AA7-72E7432D8AA2}" srcId="{18F763E8-770B-43DB-8B9C-59BE6C03D8D6}" destId="{C0FFE0B7-D488-4589-A035-96C3816920D8}" srcOrd="2" destOrd="0" parTransId="{4E8961A0-C0AE-4D1A-99E1-46B6E10F701C}" sibTransId="{463C0E49-E9B2-48E4-BDF7-D345DA93CF98}"/>
    <dgm:cxn modelId="{CECB74E2-FD92-47BF-BE9F-4F72984DF1BC}" type="presParOf" srcId="{37276B36-EE69-4875-8753-5B355C6919A4}" destId="{A2A6FF67-8287-4853-BC24-84D44A28EF1B}" srcOrd="0" destOrd="0" presId="urn:microsoft.com/office/officeart/2009/3/layout/CircleRelationship"/>
    <dgm:cxn modelId="{F0935612-E756-45BF-819E-B9FBA1ED37AA}" type="presParOf" srcId="{37276B36-EE69-4875-8753-5B355C6919A4}" destId="{8A5B045B-83EA-41D4-AF91-933FE43CAB60}" srcOrd="1" destOrd="0" presId="urn:microsoft.com/office/officeart/2009/3/layout/CircleRelationship"/>
    <dgm:cxn modelId="{981185D1-66B1-4796-9200-331B20701D9F}" type="presParOf" srcId="{37276B36-EE69-4875-8753-5B355C6919A4}" destId="{BCF6D474-368B-4913-A3E6-8B4E39AB7DC2}" srcOrd="2" destOrd="0" presId="urn:microsoft.com/office/officeart/2009/3/layout/CircleRelationship"/>
    <dgm:cxn modelId="{C5C7E524-C6A4-43E6-954E-9D582B9C18CD}" type="presParOf" srcId="{37276B36-EE69-4875-8753-5B355C6919A4}" destId="{999BBBC3-CC9C-408A-BD55-5E30D2A479C9}" srcOrd="3" destOrd="0" presId="urn:microsoft.com/office/officeart/2009/3/layout/CircleRelationship"/>
    <dgm:cxn modelId="{75684B3C-D92B-47E9-947E-76EDE1F84093}" type="presParOf" srcId="{37276B36-EE69-4875-8753-5B355C6919A4}" destId="{AAB2BB06-6B92-4BF1-89D4-585119B44B3C}" srcOrd="4" destOrd="0" presId="urn:microsoft.com/office/officeart/2009/3/layout/CircleRelationship"/>
    <dgm:cxn modelId="{0EA5F383-47CD-42F1-8D10-BBC40D929E65}" type="presParOf" srcId="{37276B36-EE69-4875-8753-5B355C6919A4}" destId="{7FA19C98-6275-4622-B9DF-A7470E1F5473}" srcOrd="5" destOrd="0" presId="urn:microsoft.com/office/officeart/2009/3/layout/CircleRelationship"/>
    <dgm:cxn modelId="{293B70D3-DF78-48A5-B5C4-772C29B84A77}" type="presParOf" srcId="{37276B36-EE69-4875-8753-5B355C6919A4}" destId="{6BE8F46C-7075-40AC-9AF0-1C92A2E66D5C}" srcOrd="6" destOrd="0" presId="urn:microsoft.com/office/officeart/2009/3/layout/CircleRelationship"/>
    <dgm:cxn modelId="{C4E34302-F64E-4B96-93EF-BF8BFC08A6AF}" type="presParOf" srcId="{37276B36-EE69-4875-8753-5B355C6919A4}" destId="{A4DB7089-4B56-4CD5-8ACA-0E30DFD1EA01}" srcOrd="7" destOrd="0" presId="urn:microsoft.com/office/officeart/2009/3/layout/CircleRelationship"/>
    <dgm:cxn modelId="{95630278-438C-43B9-9139-9AE7A5E4C4AF}" type="presParOf" srcId="{37276B36-EE69-4875-8753-5B355C6919A4}" destId="{D6893012-D5F1-471C-9B44-611DFAE3EBD7}" srcOrd="8" destOrd="0" presId="urn:microsoft.com/office/officeart/2009/3/layout/CircleRelationship"/>
    <dgm:cxn modelId="{BAD2BDDA-D794-46BB-AE5B-00B38F70E2F3}" type="presParOf" srcId="{D6893012-D5F1-471C-9B44-611DFAE3EBD7}" destId="{75296438-E4C4-4186-9C55-AC32EC2B1A9C}" srcOrd="0" destOrd="0" presId="urn:microsoft.com/office/officeart/2009/3/layout/CircleRelationship"/>
    <dgm:cxn modelId="{69C90C91-EEBE-4F23-BF99-C77CEEE9B262}" type="presParOf" srcId="{37276B36-EE69-4875-8753-5B355C6919A4}" destId="{5365263A-670B-481D-818D-0A2F5F49DF7A}" srcOrd="9" destOrd="0" presId="urn:microsoft.com/office/officeart/2009/3/layout/CircleRelationship"/>
    <dgm:cxn modelId="{8ED0FD17-30A8-40DC-87F1-A746CA5C6952}" type="presParOf" srcId="{5365263A-670B-481D-818D-0A2F5F49DF7A}" destId="{BE0AFE77-51D9-49E6-881F-ABE12488BDF6}" srcOrd="0" destOrd="0" presId="urn:microsoft.com/office/officeart/2009/3/layout/CircleRelationship"/>
    <dgm:cxn modelId="{4EF23362-B0EA-487C-8366-AAFC0BDE8A45}" type="presParOf" srcId="{37276B36-EE69-4875-8753-5B355C6919A4}" destId="{DF9729F9-C823-4441-8C5D-E16E5A4A0998}" srcOrd="10" destOrd="0" presId="urn:microsoft.com/office/officeart/2009/3/layout/CircleRelationship"/>
    <dgm:cxn modelId="{EF8FA120-6C46-4282-BFEC-A78653AE2A55}" type="presParOf" srcId="{37276B36-EE69-4875-8753-5B355C6919A4}" destId="{BDD966D7-317A-4728-9B93-DCDAB9AA769E}" srcOrd="11" destOrd="0" presId="urn:microsoft.com/office/officeart/2009/3/layout/CircleRelationship"/>
    <dgm:cxn modelId="{7A62D8C3-CE24-42C0-A5CE-F87D0959EF99}" type="presParOf" srcId="{BDD966D7-317A-4728-9B93-DCDAB9AA769E}" destId="{307DF84D-AE83-4BAB-B5A1-C5F383F71FAB}" srcOrd="0" destOrd="0" presId="urn:microsoft.com/office/officeart/2009/3/layout/CircleRelationship"/>
    <dgm:cxn modelId="{7F93C0A4-91CC-48B9-A7A7-BD112CE37F0A}" type="presParOf" srcId="{37276B36-EE69-4875-8753-5B355C6919A4}" destId="{9AAE220B-C8F8-4FD7-A375-0429DC66764E}" srcOrd="12" destOrd="0" presId="urn:microsoft.com/office/officeart/2009/3/layout/CircleRelationship"/>
    <dgm:cxn modelId="{4B153E15-03B9-407E-878A-07844C5F42EE}" type="presParOf" srcId="{9AAE220B-C8F8-4FD7-A375-0429DC66764E}" destId="{9C677DBA-B5D6-4591-A480-DB17A55FC3B4}" srcOrd="0" destOrd="0" presId="urn:microsoft.com/office/officeart/2009/3/layout/CircleRelationship"/>
    <dgm:cxn modelId="{32F8A323-0CC0-4B3D-9742-75D9B6B1047F}" type="presParOf" srcId="{37276B36-EE69-4875-8753-5B355C6919A4}" destId="{54B0C22C-BEA3-4CF0-9DA1-AB207DA55244}" srcOrd="13" destOrd="0" presId="urn:microsoft.com/office/officeart/2009/3/layout/CircleRelationship"/>
    <dgm:cxn modelId="{9B9D5748-689F-4726-A073-EFA3434CE0B7}" type="presParOf" srcId="{54B0C22C-BEA3-4CF0-9DA1-AB207DA55244}" destId="{6128029F-9F80-46F5-A724-EDE6E787273A}" srcOrd="0" destOrd="0" presId="urn:microsoft.com/office/officeart/2009/3/layout/CircleRelationship"/>
    <dgm:cxn modelId="{B73A963A-9735-4580-AF22-0FAA07650933}" type="presParOf" srcId="{37276B36-EE69-4875-8753-5B355C6919A4}" destId="{F423175D-E747-43D7-B55B-F90878959536}" srcOrd="14" destOrd="0" presId="urn:microsoft.com/office/officeart/2009/3/layout/CircleRelationship"/>
    <dgm:cxn modelId="{F242EA87-3B39-4A5B-AF98-9ABCD08F5F61}" type="presParOf" srcId="{37276B36-EE69-4875-8753-5B355C6919A4}" destId="{4709642A-7D74-4477-954F-507D38E61EA1}" srcOrd="15" destOrd="0" presId="urn:microsoft.com/office/officeart/2009/3/layout/CircleRelationship"/>
    <dgm:cxn modelId="{B5A9C848-4B56-4E00-A248-91915E308363}" type="presParOf" srcId="{4709642A-7D74-4477-954F-507D38E61EA1}" destId="{0E965FA8-078D-4306-BB5C-EE32B482B67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463537-577B-42C9-AD2B-33C2889CE259}" type="doc">
      <dgm:prSet loTypeId="urn:microsoft.com/office/officeart/2008/layout/CircleAccentTimeline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91EF5BD-03E0-4602-B50D-030D0E87E85D}">
      <dgm:prSet phldrT="[Texte]" custT="1"/>
      <dgm:spPr/>
      <dgm:t>
        <a:bodyPr/>
        <a:lstStyle/>
        <a:p>
          <a:r>
            <a:rPr lang="fr-FR" sz="1400" b="1" dirty="0" smtClean="0"/>
            <a:t>Construire une image de l’entreprise</a:t>
          </a:r>
          <a:endParaRPr lang="fr-FR" sz="1400" dirty="0"/>
        </a:p>
      </dgm:t>
    </dgm:pt>
    <dgm:pt modelId="{8FEA9863-B2DB-442D-A211-4C329AC18313}" type="parTrans" cxnId="{3AC6A39E-8ADE-4E2C-900B-54DE84604D91}">
      <dgm:prSet/>
      <dgm:spPr/>
      <dgm:t>
        <a:bodyPr/>
        <a:lstStyle/>
        <a:p>
          <a:endParaRPr lang="fr-FR"/>
        </a:p>
      </dgm:t>
    </dgm:pt>
    <dgm:pt modelId="{F745D1A6-2B74-4BA3-A7B2-2EA13E695EF5}" type="sibTrans" cxnId="{3AC6A39E-8ADE-4E2C-900B-54DE84604D91}">
      <dgm:prSet/>
      <dgm:spPr/>
      <dgm:t>
        <a:bodyPr/>
        <a:lstStyle/>
        <a:p>
          <a:endParaRPr lang="fr-FR"/>
        </a:p>
      </dgm:t>
    </dgm:pt>
    <dgm:pt modelId="{85B2C25C-3E85-490E-9715-BF6C9C3C52E9}">
      <dgm:prSet phldrT="[Texte]" custT="1"/>
      <dgm:spPr/>
      <dgm:t>
        <a:bodyPr/>
        <a:lstStyle/>
        <a:p>
          <a:r>
            <a:rPr lang="fr-FR" sz="1400" b="1" dirty="0" smtClean="0"/>
            <a:t>Accompagner la prise de décision</a:t>
          </a:r>
          <a:endParaRPr lang="fr-FR" sz="1400" dirty="0"/>
        </a:p>
      </dgm:t>
    </dgm:pt>
    <dgm:pt modelId="{8EE980DD-DC72-4C42-963A-E98396D183A1}" type="parTrans" cxnId="{FBDFA81A-E493-4F36-BB77-1A256CBC8334}">
      <dgm:prSet/>
      <dgm:spPr/>
      <dgm:t>
        <a:bodyPr/>
        <a:lstStyle/>
        <a:p>
          <a:endParaRPr lang="fr-FR"/>
        </a:p>
      </dgm:t>
    </dgm:pt>
    <dgm:pt modelId="{7F2D9681-43FE-462D-8C9D-AD16B0151FEE}" type="sibTrans" cxnId="{FBDFA81A-E493-4F36-BB77-1A256CBC8334}">
      <dgm:prSet/>
      <dgm:spPr/>
      <dgm:t>
        <a:bodyPr/>
        <a:lstStyle/>
        <a:p>
          <a:endParaRPr lang="fr-FR"/>
        </a:p>
      </dgm:t>
    </dgm:pt>
    <dgm:pt modelId="{1773800E-7D81-4BEC-A258-272F51FB37DC}">
      <dgm:prSet phldrT="[Texte]" custT="1"/>
      <dgm:spPr/>
      <dgm:t>
        <a:bodyPr/>
        <a:lstStyle/>
        <a:p>
          <a:r>
            <a:rPr lang="fr-FR" sz="1400" b="1" dirty="0" smtClean="0"/>
            <a:t>Analyser la situation de l’entreprise</a:t>
          </a:r>
          <a:endParaRPr lang="fr-FR" sz="1400" dirty="0"/>
        </a:p>
      </dgm:t>
    </dgm:pt>
    <dgm:pt modelId="{85BFF817-DC47-4664-B5C8-1CDA7A917414}" type="parTrans" cxnId="{1CBA5EBD-D87E-4408-A1E3-BA5A97E8854D}">
      <dgm:prSet/>
      <dgm:spPr/>
      <dgm:t>
        <a:bodyPr/>
        <a:lstStyle/>
        <a:p>
          <a:endParaRPr lang="fr-FR"/>
        </a:p>
      </dgm:t>
    </dgm:pt>
    <dgm:pt modelId="{6180E4D3-FA33-41EE-AE52-B5ECB11B1C26}" type="sibTrans" cxnId="{1CBA5EBD-D87E-4408-A1E3-BA5A97E8854D}">
      <dgm:prSet/>
      <dgm:spPr/>
      <dgm:t>
        <a:bodyPr/>
        <a:lstStyle/>
        <a:p>
          <a:endParaRPr lang="fr-FR"/>
        </a:p>
      </dgm:t>
    </dgm:pt>
    <dgm:pt modelId="{2AAC7335-A0ED-4F39-B7D8-6A676F0C575A}">
      <dgm:prSet custT="1"/>
      <dgm:spPr/>
      <dgm:t>
        <a:bodyPr/>
        <a:lstStyle/>
        <a:p>
          <a:pPr algn="l"/>
          <a:r>
            <a:rPr lang="fr-FR" sz="1200" dirty="0" smtClean="0"/>
            <a:t>Pourquoi construire une image fidèle ?</a:t>
          </a:r>
          <a:endParaRPr lang="fr-FR" sz="1200" dirty="0"/>
        </a:p>
      </dgm:t>
    </dgm:pt>
    <dgm:pt modelId="{A2C33E0C-078E-4D09-95FD-12E96D21E73A}" type="parTrans" cxnId="{2B15868C-48F0-4977-BF67-96FAB6BAA88F}">
      <dgm:prSet/>
      <dgm:spPr/>
      <dgm:t>
        <a:bodyPr/>
        <a:lstStyle/>
        <a:p>
          <a:endParaRPr lang="fr-FR"/>
        </a:p>
      </dgm:t>
    </dgm:pt>
    <dgm:pt modelId="{32088608-7D41-4763-BB87-BB868CCD0602}" type="sibTrans" cxnId="{2B15868C-48F0-4977-BF67-96FAB6BAA88F}">
      <dgm:prSet/>
      <dgm:spPr/>
      <dgm:t>
        <a:bodyPr/>
        <a:lstStyle/>
        <a:p>
          <a:endParaRPr lang="fr-FR"/>
        </a:p>
      </dgm:t>
    </dgm:pt>
    <dgm:pt modelId="{19FE1906-07B7-4603-8044-65EC8F1F368F}">
      <dgm:prSet custT="1"/>
      <dgm:spPr/>
      <dgm:t>
        <a:bodyPr/>
        <a:lstStyle/>
        <a:p>
          <a:pPr algn="l"/>
          <a:r>
            <a:rPr lang="fr-FR" sz="1200" dirty="0" smtClean="0"/>
            <a:t>Comment faciliter l’échange d’information financières ?</a:t>
          </a:r>
          <a:endParaRPr lang="fr-FR" sz="1200" dirty="0"/>
        </a:p>
      </dgm:t>
    </dgm:pt>
    <dgm:pt modelId="{C424C1C6-7BEB-425A-8A55-5AC130F5128F}" type="parTrans" cxnId="{BE4A0FE7-5106-4ABB-8189-E1A891F00B58}">
      <dgm:prSet/>
      <dgm:spPr/>
      <dgm:t>
        <a:bodyPr/>
        <a:lstStyle/>
        <a:p>
          <a:endParaRPr lang="fr-FR"/>
        </a:p>
      </dgm:t>
    </dgm:pt>
    <dgm:pt modelId="{EB9C20BC-EB18-429D-85AA-9442C1AA54CA}" type="sibTrans" cxnId="{BE4A0FE7-5106-4ABB-8189-E1A891F00B58}">
      <dgm:prSet/>
      <dgm:spPr/>
      <dgm:t>
        <a:bodyPr/>
        <a:lstStyle/>
        <a:p>
          <a:endParaRPr lang="fr-FR"/>
        </a:p>
      </dgm:t>
    </dgm:pt>
    <dgm:pt modelId="{4663D04B-7FB0-4E3B-8E46-9CD29F6398AE}">
      <dgm:prSet custT="1"/>
      <dgm:spPr/>
      <dgm:t>
        <a:bodyPr/>
        <a:lstStyle/>
        <a:p>
          <a:pPr algn="l"/>
          <a:r>
            <a:rPr lang="fr-FR" sz="1200" dirty="0" smtClean="0"/>
            <a:t>Comment traduire l’activité ?</a:t>
          </a:r>
          <a:endParaRPr lang="fr-FR" sz="1200" dirty="0"/>
        </a:p>
      </dgm:t>
    </dgm:pt>
    <dgm:pt modelId="{90807191-A1FB-4C82-B1C9-D0BA817209ED}" type="parTrans" cxnId="{9BFC7090-9BF1-4487-9F04-32A0831BFA20}">
      <dgm:prSet/>
      <dgm:spPr/>
      <dgm:t>
        <a:bodyPr/>
        <a:lstStyle/>
        <a:p>
          <a:endParaRPr lang="fr-FR"/>
        </a:p>
      </dgm:t>
    </dgm:pt>
    <dgm:pt modelId="{AD9E47AF-899F-443B-AB34-88AAA5514D3A}" type="sibTrans" cxnId="{9BFC7090-9BF1-4487-9F04-32A0831BFA20}">
      <dgm:prSet/>
      <dgm:spPr/>
      <dgm:t>
        <a:bodyPr/>
        <a:lstStyle/>
        <a:p>
          <a:endParaRPr lang="fr-FR"/>
        </a:p>
      </dgm:t>
    </dgm:pt>
    <dgm:pt modelId="{996E6881-89B4-4D4B-BF40-D6F880DEE739}">
      <dgm:prSet custT="1"/>
      <dgm:spPr/>
      <dgm:t>
        <a:bodyPr/>
        <a:lstStyle/>
        <a:p>
          <a:pPr algn="l"/>
          <a:r>
            <a:rPr lang="fr-FR" sz="1200" dirty="0" smtClean="0"/>
            <a:t>Comment organiser les traitements pour répondre aux besoins de l’entreprise ?</a:t>
          </a:r>
          <a:endParaRPr lang="fr-FR" sz="1200" dirty="0"/>
        </a:p>
      </dgm:t>
    </dgm:pt>
    <dgm:pt modelId="{529D0E57-C84F-4459-9BE8-10A687C424ED}" type="parTrans" cxnId="{9F6079C7-0050-4329-AFEB-AB43370525C6}">
      <dgm:prSet/>
      <dgm:spPr/>
      <dgm:t>
        <a:bodyPr/>
        <a:lstStyle/>
        <a:p>
          <a:endParaRPr lang="fr-FR"/>
        </a:p>
      </dgm:t>
    </dgm:pt>
    <dgm:pt modelId="{2938C0C5-D73A-470C-9F4E-CDA7D88D91F0}" type="sibTrans" cxnId="{9F6079C7-0050-4329-AFEB-AB43370525C6}">
      <dgm:prSet/>
      <dgm:spPr/>
      <dgm:t>
        <a:bodyPr/>
        <a:lstStyle/>
        <a:p>
          <a:endParaRPr lang="fr-FR"/>
        </a:p>
      </dgm:t>
    </dgm:pt>
    <dgm:pt modelId="{35D5B8CC-C9F2-447B-9F93-5DF12FC608E9}">
      <dgm:prSet custT="1"/>
      <dgm:spPr/>
      <dgm:t>
        <a:bodyPr/>
        <a:lstStyle/>
        <a:p>
          <a:pPr algn="l"/>
          <a:r>
            <a:rPr lang="fr-FR" sz="1200" dirty="0" smtClean="0"/>
            <a:t>Qu’apporte l’environnement technologique au traitement de l’information financière ?</a:t>
          </a:r>
          <a:endParaRPr lang="fr-FR" sz="1200" dirty="0"/>
        </a:p>
      </dgm:t>
    </dgm:pt>
    <dgm:pt modelId="{A6511C06-04B4-4C5B-AB6A-DB67CD36C562}" type="parTrans" cxnId="{37A26EC7-A236-4911-8F5D-351EC30FE148}">
      <dgm:prSet/>
      <dgm:spPr/>
      <dgm:t>
        <a:bodyPr/>
        <a:lstStyle/>
        <a:p>
          <a:endParaRPr lang="fr-FR"/>
        </a:p>
      </dgm:t>
    </dgm:pt>
    <dgm:pt modelId="{DBDD6656-046D-40FC-8A4C-258C3A480D4B}" type="sibTrans" cxnId="{37A26EC7-A236-4911-8F5D-351EC30FE148}">
      <dgm:prSet/>
      <dgm:spPr/>
      <dgm:t>
        <a:bodyPr/>
        <a:lstStyle/>
        <a:p>
          <a:endParaRPr lang="fr-FR"/>
        </a:p>
      </dgm:t>
    </dgm:pt>
    <dgm:pt modelId="{0A754A7F-47E8-4AF8-A878-32D6010D736B}">
      <dgm:prSet phldrT="[Texte]" custT="1"/>
      <dgm:spPr/>
      <dgm:t>
        <a:bodyPr/>
        <a:lstStyle/>
        <a:p>
          <a:r>
            <a:rPr lang="fr-FR" sz="1200" dirty="0" smtClean="0"/>
            <a:t>Comment synthétiser fidèlement l’image de l’entreprise ?</a:t>
          </a:r>
          <a:endParaRPr lang="fr-FR" sz="1200" dirty="0"/>
        </a:p>
      </dgm:t>
    </dgm:pt>
    <dgm:pt modelId="{05401474-8069-4888-90C8-CD62EE89A9B6}" type="parTrans" cxnId="{FAC82353-F94B-4C43-A5C5-9ABC847A18CD}">
      <dgm:prSet/>
      <dgm:spPr/>
      <dgm:t>
        <a:bodyPr/>
        <a:lstStyle/>
        <a:p>
          <a:endParaRPr lang="fr-FR"/>
        </a:p>
      </dgm:t>
    </dgm:pt>
    <dgm:pt modelId="{9965A00A-068F-4BFA-9783-BD7D17D60D96}" type="sibTrans" cxnId="{FAC82353-F94B-4C43-A5C5-9ABC847A18CD}">
      <dgm:prSet/>
      <dgm:spPr/>
      <dgm:t>
        <a:bodyPr/>
        <a:lstStyle/>
        <a:p>
          <a:endParaRPr lang="fr-FR"/>
        </a:p>
      </dgm:t>
    </dgm:pt>
    <dgm:pt modelId="{96F6C498-B02E-40C7-BECF-CD4585ABA45B}">
      <dgm:prSet phldrT="[Texte]" custT="1"/>
      <dgm:spPr/>
      <dgm:t>
        <a:bodyPr/>
        <a:lstStyle/>
        <a:p>
          <a:r>
            <a:rPr lang="fr-FR" sz="1200" dirty="0" smtClean="0"/>
            <a:t>Qu’est-ce qu’une entreprise performante ?</a:t>
          </a:r>
          <a:endParaRPr lang="fr-FR" sz="1200" dirty="0"/>
        </a:p>
      </dgm:t>
    </dgm:pt>
    <dgm:pt modelId="{C0AA9B5F-2D20-448F-84DF-D4687F3183BB}" type="parTrans" cxnId="{533E5098-5742-428C-A299-F73223CDC7FE}">
      <dgm:prSet/>
      <dgm:spPr/>
      <dgm:t>
        <a:bodyPr/>
        <a:lstStyle/>
        <a:p>
          <a:endParaRPr lang="fr-FR"/>
        </a:p>
      </dgm:t>
    </dgm:pt>
    <dgm:pt modelId="{76EE2EEE-4B72-426E-8DD4-77E2542B2D6E}" type="sibTrans" cxnId="{533E5098-5742-428C-A299-F73223CDC7FE}">
      <dgm:prSet/>
      <dgm:spPr/>
      <dgm:t>
        <a:bodyPr/>
        <a:lstStyle/>
        <a:p>
          <a:endParaRPr lang="fr-FR"/>
        </a:p>
      </dgm:t>
    </dgm:pt>
    <dgm:pt modelId="{C89B04F1-7467-47ED-B0BF-1D0F804EA4E5}">
      <dgm:prSet phldrT="[Texte]" custT="1"/>
      <dgm:spPr/>
      <dgm:t>
        <a:bodyPr/>
        <a:lstStyle/>
        <a:p>
          <a:r>
            <a:rPr lang="fr-FR" sz="1200" dirty="0" smtClean="0"/>
            <a:t>Pourquoi la structure financière de l’entreprise doit-elle être équilibrée ?</a:t>
          </a:r>
          <a:endParaRPr lang="fr-FR" sz="1200" dirty="0"/>
        </a:p>
      </dgm:t>
    </dgm:pt>
    <dgm:pt modelId="{C5996258-D94C-41E6-B0EF-2E1AD011EFE7}" type="parTrans" cxnId="{87CC738B-4336-44C3-8FF2-92E01A3C9309}">
      <dgm:prSet/>
      <dgm:spPr/>
      <dgm:t>
        <a:bodyPr/>
        <a:lstStyle/>
        <a:p>
          <a:endParaRPr lang="fr-FR"/>
        </a:p>
      </dgm:t>
    </dgm:pt>
    <dgm:pt modelId="{B7F97F2E-9327-49A0-8FAE-9EDE618EBDE8}" type="sibTrans" cxnId="{87CC738B-4336-44C3-8FF2-92E01A3C9309}">
      <dgm:prSet/>
      <dgm:spPr/>
      <dgm:t>
        <a:bodyPr/>
        <a:lstStyle/>
        <a:p>
          <a:endParaRPr lang="fr-FR"/>
        </a:p>
      </dgm:t>
    </dgm:pt>
    <dgm:pt modelId="{EC9C5540-7C1F-4A16-91D3-12386887236A}">
      <dgm:prSet phldrT="[Texte]" custT="1"/>
      <dgm:spPr/>
      <dgm:t>
        <a:bodyPr/>
        <a:lstStyle/>
        <a:p>
          <a:r>
            <a:rPr lang="fr-FR" sz="1200" dirty="0" smtClean="0"/>
            <a:t>Faut-il s’endetter ?</a:t>
          </a:r>
          <a:endParaRPr lang="fr-FR" sz="1200" dirty="0"/>
        </a:p>
      </dgm:t>
    </dgm:pt>
    <dgm:pt modelId="{F186DA10-CA79-48D8-897C-8A5E9B9A0BE1}" type="parTrans" cxnId="{16716E68-F8B8-4C86-A525-903F3E666957}">
      <dgm:prSet/>
      <dgm:spPr/>
      <dgm:t>
        <a:bodyPr/>
        <a:lstStyle/>
        <a:p>
          <a:endParaRPr lang="fr-FR"/>
        </a:p>
      </dgm:t>
    </dgm:pt>
    <dgm:pt modelId="{6A9F0281-EFC1-47A6-827F-83C4AC5FFA36}" type="sibTrans" cxnId="{16716E68-F8B8-4C86-A525-903F3E666957}">
      <dgm:prSet/>
      <dgm:spPr/>
      <dgm:t>
        <a:bodyPr/>
        <a:lstStyle/>
        <a:p>
          <a:endParaRPr lang="fr-FR"/>
        </a:p>
      </dgm:t>
    </dgm:pt>
    <dgm:pt modelId="{0775895D-8E3D-41BE-8572-C9664A8BBA8B}">
      <dgm:prSet phldrT="[Texte]" custT="1"/>
      <dgm:spPr/>
      <dgm:t>
        <a:bodyPr/>
        <a:lstStyle/>
        <a:p>
          <a:r>
            <a:rPr lang="fr-FR" sz="1200" dirty="0" smtClean="0"/>
            <a:t>Comment gérer la trésorerie pour faire face à ses engagements ?</a:t>
          </a:r>
          <a:endParaRPr lang="fr-FR" sz="1200" dirty="0"/>
        </a:p>
      </dgm:t>
    </dgm:pt>
    <dgm:pt modelId="{13B94CCC-ABE6-49B9-B5D1-B9D2989A12AA}" type="parTrans" cxnId="{5476ED36-525F-428D-BF85-3A58404ECBC5}">
      <dgm:prSet/>
      <dgm:spPr/>
      <dgm:t>
        <a:bodyPr/>
        <a:lstStyle/>
        <a:p>
          <a:endParaRPr lang="fr-FR"/>
        </a:p>
      </dgm:t>
    </dgm:pt>
    <dgm:pt modelId="{3ED71A3C-DEEB-4E12-B968-17C88650A1FB}" type="sibTrans" cxnId="{5476ED36-525F-428D-BF85-3A58404ECBC5}">
      <dgm:prSet/>
      <dgm:spPr/>
      <dgm:t>
        <a:bodyPr/>
        <a:lstStyle/>
        <a:p>
          <a:endParaRPr lang="fr-FR"/>
        </a:p>
      </dgm:t>
    </dgm:pt>
    <dgm:pt modelId="{A4B1C003-9067-4AF9-B78A-1E403D3B0066}">
      <dgm:prSet phldrT="[Texte]" custT="1"/>
      <dgm:spPr/>
      <dgm:t>
        <a:bodyPr/>
        <a:lstStyle/>
        <a:p>
          <a:r>
            <a:rPr lang="fr-FR" sz="1200" dirty="0" smtClean="0"/>
            <a:t>Qu’apporte l’analyse des coûts à la prise de décision ?</a:t>
          </a:r>
          <a:endParaRPr lang="fr-FR" sz="1200" dirty="0"/>
        </a:p>
      </dgm:t>
    </dgm:pt>
    <dgm:pt modelId="{E6C37C3F-E696-4C0A-886A-690A90CA351E}" type="parTrans" cxnId="{C7C8698A-1E5E-4E4C-822B-F9761574A025}">
      <dgm:prSet/>
      <dgm:spPr/>
      <dgm:t>
        <a:bodyPr/>
        <a:lstStyle/>
        <a:p>
          <a:endParaRPr lang="fr-FR"/>
        </a:p>
      </dgm:t>
    </dgm:pt>
    <dgm:pt modelId="{1E0BE253-900F-44CE-9413-A621CBF64C69}" type="sibTrans" cxnId="{C7C8698A-1E5E-4E4C-822B-F9761574A025}">
      <dgm:prSet/>
      <dgm:spPr/>
      <dgm:t>
        <a:bodyPr/>
        <a:lstStyle/>
        <a:p>
          <a:endParaRPr lang="fr-FR"/>
        </a:p>
      </dgm:t>
    </dgm:pt>
    <dgm:pt modelId="{11BE4EE0-B15E-490D-BE02-91BE0138BAD8}" type="pres">
      <dgm:prSet presAssocID="{2D463537-577B-42C9-AD2B-33C2889CE259}" presName="Name0" presStyleCnt="0">
        <dgm:presLayoutVars>
          <dgm:dir/>
        </dgm:presLayoutVars>
      </dgm:prSet>
      <dgm:spPr/>
    </dgm:pt>
    <dgm:pt modelId="{34B390D4-A82E-4464-BCA7-57E9333F7FB0}" type="pres">
      <dgm:prSet presAssocID="{291EF5BD-03E0-4602-B50D-030D0E87E85D}" presName="parComposite" presStyleCnt="0"/>
      <dgm:spPr/>
    </dgm:pt>
    <dgm:pt modelId="{85C415E1-1CD7-4936-B656-9E703AFB37CE}" type="pres">
      <dgm:prSet presAssocID="{291EF5BD-03E0-4602-B50D-030D0E87E85D}" presName="parBigCircle" presStyleLbl="node0" presStyleIdx="0" presStyleCnt="3"/>
      <dgm:spPr>
        <a:solidFill>
          <a:srgbClr val="882828"/>
        </a:solidFill>
      </dgm:spPr>
    </dgm:pt>
    <dgm:pt modelId="{58AEC3C4-82F6-423B-BD15-D3AA5177313C}" type="pres">
      <dgm:prSet presAssocID="{291EF5BD-03E0-4602-B50D-030D0E87E85D}" presName="parTx" presStyleLbl="revTx" presStyleIdx="0" presStyleCnt="25"/>
      <dgm:spPr/>
      <dgm:t>
        <a:bodyPr/>
        <a:lstStyle/>
        <a:p>
          <a:endParaRPr lang="fr-FR"/>
        </a:p>
      </dgm:t>
    </dgm:pt>
    <dgm:pt modelId="{9770CEA8-4E83-4EB7-AF85-D358CF32AD52}" type="pres">
      <dgm:prSet presAssocID="{291EF5BD-03E0-4602-B50D-030D0E87E85D}" presName="bSpace" presStyleCnt="0"/>
      <dgm:spPr/>
    </dgm:pt>
    <dgm:pt modelId="{445B2829-B951-4C29-A046-966EE51A37B9}" type="pres">
      <dgm:prSet presAssocID="{291EF5BD-03E0-4602-B50D-030D0E87E85D}" presName="parBackupNorm" presStyleCnt="0"/>
      <dgm:spPr/>
    </dgm:pt>
    <dgm:pt modelId="{056EC965-0C05-47C9-98D7-8240607A9EB8}" type="pres">
      <dgm:prSet presAssocID="{F745D1A6-2B74-4BA3-A7B2-2EA13E695EF5}" presName="parSpace" presStyleCnt="0"/>
      <dgm:spPr/>
    </dgm:pt>
    <dgm:pt modelId="{0488553B-E0BE-45E7-8A95-6F464E1C813D}" type="pres">
      <dgm:prSet presAssocID="{2AAC7335-A0ED-4F39-B7D8-6A676F0C575A}" presName="desBackupLeftNorm" presStyleCnt="0"/>
      <dgm:spPr/>
    </dgm:pt>
    <dgm:pt modelId="{ACE79AF4-6795-4CA6-A258-306025EB3423}" type="pres">
      <dgm:prSet presAssocID="{2AAC7335-A0ED-4F39-B7D8-6A676F0C575A}" presName="desComposite" presStyleCnt="0"/>
      <dgm:spPr/>
    </dgm:pt>
    <dgm:pt modelId="{EF039601-36EE-49FB-B72E-382A8AD2BED3}" type="pres">
      <dgm:prSet presAssocID="{2AAC7335-A0ED-4F39-B7D8-6A676F0C575A}" presName="desCircle" presStyleLbl="node1" presStyleIdx="0" presStyleCnt="11" custLinFactY="22724" custLinFactNeighborY="100000"/>
      <dgm:spPr/>
    </dgm:pt>
    <dgm:pt modelId="{FE22357D-7759-417C-ADB5-6E76E5E34225}" type="pres">
      <dgm:prSet presAssocID="{2AAC7335-A0ED-4F39-B7D8-6A676F0C575A}" presName="chTx" presStyleLbl="revTx" presStyleIdx="1" presStyleCnt="25" custLinFactNeighborY="53364"/>
      <dgm:spPr/>
    </dgm:pt>
    <dgm:pt modelId="{116A025C-321D-448B-8DF4-6BF04A3963DC}" type="pres">
      <dgm:prSet presAssocID="{2AAC7335-A0ED-4F39-B7D8-6A676F0C575A}" presName="desTx" presStyleLbl="revTx" presStyleIdx="2" presStyleCnt="25">
        <dgm:presLayoutVars>
          <dgm:bulletEnabled val="1"/>
        </dgm:presLayoutVars>
      </dgm:prSet>
      <dgm:spPr/>
    </dgm:pt>
    <dgm:pt modelId="{40039D68-808E-48F5-AE34-A805F888D692}" type="pres">
      <dgm:prSet presAssocID="{2AAC7335-A0ED-4F39-B7D8-6A676F0C575A}" presName="desBackupRightNorm" presStyleCnt="0"/>
      <dgm:spPr/>
    </dgm:pt>
    <dgm:pt modelId="{2DEBDA98-B54C-46D5-B2D9-95541C55E814}" type="pres">
      <dgm:prSet presAssocID="{32088608-7D41-4763-BB87-BB868CCD0602}" presName="desSpace" presStyleCnt="0"/>
      <dgm:spPr/>
    </dgm:pt>
    <dgm:pt modelId="{3A8E1347-8AD1-48CB-B827-5266C81CADDE}" type="pres">
      <dgm:prSet presAssocID="{19FE1906-07B7-4603-8044-65EC8F1F368F}" presName="desBackupLeftNorm" presStyleCnt="0"/>
      <dgm:spPr/>
    </dgm:pt>
    <dgm:pt modelId="{D1FD47F9-0FB4-4D51-BDD9-77D8979346ED}" type="pres">
      <dgm:prSet presAssocID="{19FE1906-07B7-4603-8044-65EC8F1F368F}" presName="desComposite" presStyleCnt="0"/>
      <dgm:spPr/>
    </dgm:pt>
    <dgm:pt modelId="{2BF8B32C-1651-47D8-89B8-F11791AAEA78}" type="pres">
      <dgm:prSet presAssocID="{19FE1906-07B7-4603-8044-65EC8F1F368F}" presName="desCircle" presStyleLbl="node1" presStyleIdx="1" presStyleCnt="11" custLinFactY="-100000" custLinFactNeighborX="33880" custLinFactNeighborY="-114648"/>
      <dgm:spPr/>
    </dgm:pt>
    <dgm:pt modelId="{938B535E-D1F0-4D88-8A10-7EDB8DFE1725}" type="pres">
      <dgm:prSet presAssocID="{19FE1906-07B7-4603-8044-65EC8F1F368F}" presName="chTx" presStyleLbl="revTx" presStyleIdx="3" presStyleCnt="25" custLinFactNeighborX="19024" custLinFactNeighborY="-93335"/>
      <dgm:spPr/>
      <dgm:t>
        <a:bodyPr/>
        <a:lstStyle/>
        <a:p>
          <a:endParaRPr lang="fr-FR"/>
        </a:p>
      </dgm:t>
    </dgm:pt>
    <dgm:pt modelId="{8B3F0C61-7688-4054-8A17-562E7E02FD75}" type="pres">
      <dgm:prSet presAssocID="{19FE1906-07B7-4603-8044-65EC8F1F368F}" presName="desTx" presStyleLbl="revTx" presStyleIdx="4" presStyleCnt="25">
        <dgm:presLayoutVars>
          <dgm:bulletEnabled val="1"/>
        </dgm:presLayoutVars>
      </dgm:prSet>
      <dgm:spPr/>
    </dgm:pt>
    <dgm:pt modelId="{478D98D3-7FD7-4FB0-80F7-4A68CE9DACFA}" type="pres">
      <dgm:prSet presAssocID="{19FE1906-07B7-4603-8044-65EC8F1F368F}" presName="desBackupRightNorm" presStyleCnt="0"/>
      <dgm:spPr/>
    </dgm:pt>
    <dgm:pt modelId="{BE2BEACE-52C5-4965-BA08-E72611E0CAA3}" type="pres">
      <dgm:prSet presAssocID="{EB9C20BC-EB18-429D-85AA-9442C1AA54CA}" presName="desSpace" presStyleCnt="0"/>
      <dgm:spPr/>
    </dgm:pt>
    <dgm:pt modelId="{04EA635C-FB66-43F0-B5E0-6F2CF9CBE6EC}" type="pres">
      <dgm:prSet presAssocID="{4663D04B-7FB0-4E3B-8E46-9CD29F6398AE}" presName="desBackupLeftNorm" presStyleCnt="0"/>
      <dgm:spPr/>
    </dgm:pt>
    <dgm:pt modelId="{46E26AF9-7EAC-40B5-B076-768EFF0320F0}" type="pres">
      <dgm:prSet presAssocID="{4663D04B-7FB0-4E3B-8E46-9CD29F6398AE}" presName="desComposite" presStyleCnt="0"/>
      <dgm:spPr/>
    </dgm:pt>
    <dgm:pt modelId="{BE8094BF-2B0A-4BB1-B398-5B6723C3A6BB}" type="pres">
      <dgm:prSet presAssocID="{4663D04B-7FB0-4E3B-8E46-9CD29F6398AE}" presName="desCircle" presStyleLbl="node1" presStyleIdx="2" presStyleCnt="11" custLinFactY="22724" custLinFactNeighborX="-84107" custLinFactNeighborY="100000"/>
      <dgm:spPr/>
    </dgm:pt>
    <dgm:pt modelId="{52FFC484-1175-4F7F-8D92-132D8A8EABC1}" type="pres">
      <dgm:prSet presAssocID="{4663D04B-7FB0-4E3B-8E46-9CD29F6398AE}" presName="chTx" presStyleLbl="revTx" presStyleIdx="5" presStyleCnt="25" custLinFactNeighborX="-47229" custLinFactNeighborY="53364"/>
      <dgm:spPr/>
    </dgm:pt>
    <dgm:pt modelId="{A2E9CCC1-FF72-4507-9F6C-AB16D4DE4694}" type="pres">
      <dgm:prSet presAssocID="{4663D04B-7FB0-4E3B-8E46-9CD29F6398AE}" presName="desTx" presStyleLbl="revTx" presStyleIdx="6" presStyleCnt="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27B132-34A1-436C-AD28-46D9F6C18085}" type="pres">
      <dgm:prSet presAssocID="{4663D04B-7FB0-4E3B-8E46-9CD29F6398AE}" presName="desBackupRightNorm" presStyleCnt="0"/>
      <dgm:spPr/>
    </dgm:pt>
    <dgm:pt modelId="{70B4F683-9BBB-4454-9F13-55A4060209EF}" type="pres">
      <dgm:prSet presAssocID="{AD9E47AF-899F-443B-AB34-88AAA5514D3A}" presName="desSpace" presStyleCnt="0"/>
      <dgm:spPr/>
    </dgm:pt>
    <dgm:pt modelId="{1CA59BAF-F2AD-4140-A8F7-1E193FAB9166}" type="pres">
      <dgm:prSet presAssocID="{996E6881-89B4-4D4B-BF40-D6F880DEE739}" presName="desBackupLeftNorm" presStyleCnt="0"/>
      <dgm:spPr/>
    </dgm:pt>
    <dgm:pt modelId="{FCF263AE-1AEF-4EED-8FC7-D3ADF16B1A18}" type="pres">
      <dgm:prSet presAssocID="{996E6881-89B4-4D4B-BF40-D6F880DEE739}" presName="desComposite" presStyleCnt="0"/>
      <dgm:spPr/>
    </dgm:pt>
    <dgm:pt modelId="{18DB05A3-75E7-4780-9997-690197BD3310}" type="pres">
      <dgm:prSet presAssocID="{996E6881-89B4-4D4B-BF40-D6F880DEE739}" presName="desCircle" presStyleLbl="node1" presStyleIdx="3" presStyleCnt="11" custLinFactY="22845" custLinFactNeighborX="-29857" custLinFactNeighborY="100000"/>
      <dgm:spPr/>
    </dgm:pt>
    <dgm:pt modelId="{B64E299D-3B8C-4122-A9DA-B31C073390E5}" type="pres">
      <dgm:prSet presAssocID="{996E6881-89B4-4D4B-BF40-D6F880DEE739}" presName="chTx" presStyleLbl="revTx" presStyleIdx="7" presStyleCnt="25" custLinFactNeighborX="-16766" custLinFactNeighborY="53416"/>
      <dgm:spPr/>
    </dgm:pt>
    <dgm:pt modelId="{4E781C49-2FA8-4D7E-8FDE-CF8DCFE4D004}" type="pres">
      <dgm:prSet presAssocID="{996E6881-89B4-4D4B-BF40-D6F880DEE739}" presName="desTx" presStyleLbl="revTx" presStyleIdx="8" presStyleCnt="25">
        <dgm:presLayoutVars>
          <dgm:bulletEnabled val="1"/>
        </dgm:presLayoutVars>
      </dgm:prSet>
      <dgm:spPr/>
    </dgm:pt>
    <dgm:pt modelId="{43691CB5-ECAB-4CA9-B5CB-DF0DCCFED36A}" type="pres">
      <dgm:prSet presAssocID="{996E6881-89B4-4D4B-BF40-D6F880DEE739}" presName="desBackupRightNorm" presStyleCnt="0"/>
      <dgm:spPr/>
    </dgm:pt>
    <dgm:pt modelId="{5931A0FA-C635-419D-8396-DB7E23B40F0D}" type="pres">
      <dgm:prSet presAssocID="{2938C0C5-D73A-470C-9F4E-CDA7D88D91F0}" presName="desSpace" presStyleCnt="0"/>
      <dgm:spPr/>
    </dgm:pt>
    <dgm:pt modelId="{0EF6A400-AF0E-4D2F-B664-D14D8D3835BF}" type="pres">
      <dgm:prSet presAssocID="{35D5B8CC-C9F2-447B-9F93-5DF12FC608E9}" presName="desBackupLeftNorm" presStyleCnt="0"/>
      <dgm:spPr/>
    </dgm:pt>
    <dgm:pt modelId="{E7EDDD72-F2D1-4E48-95E3-017FE7843FC1}" type="pres">
      <dgm:prSet presAssocID="{35D5B8CC-C9F2-447B-9F93-5DF12FC608E9}" presName="desComposite" presStyleCnt="0"/>
      <dgm:spPr/>
    </dgm:pt>
    <dgm:pt modelId="{9DADBFA8-FF20-4F19-A07B-297201B533C8}" type="pres">
      <dgm:prSet presAssocID="{35D5B8CC-C9F2-447B-9F93-5DF12FC608E9}" presName="desCircle" presStyleLbl="node1" presStyleIdx="4" presStyleCnt="11" custLinFactY="-100000" custLinFactNeighborX="-36968" custLinFactNeighborY="-114647"/>
      <dgm:spPr/>
    </dgm:pt>
    <dgm:pt modelId="{AF7940FF-3467-4555-9530-486B047E5AB0}" type="pres">
      <dgm:prSet presAssocID="{35D5B8CC-C9F2-447B-9F93-5DF12FC608E9}" presName="chTx" presStyleLbl="revTx" presStyleIdx="9" presStyleCnt="25" custLinFactNeighborX="-20759" custLinFactNeighborY="-93336"/>
      <dgm:spPr/>
    </dgm:pt>
    <dgm:pt modelId="{AD1EC5C2-A680-4BCB-8A59-30B005F08FA4}" type="pres">
      <dgm:prSet presAssocID="{35D5B8CC-C9F2-447B-9F93-5DF12FC608E9}" presName="desTx" presStyleLbl="revTx" presStyleIdx="10" presStyleCnt="25">
        <dgm:presLayoutVars>
          <dgm:bulletEnabled val="1"/>
        </dgm:presLayoutVars>
      </dgm:prSet>
      <dgm:spPr/>
    </dgm:pt>
    <dgm:pt modelId="{7133C6F5-BB38-4759-9048-4650962C9743}" type="pres">
      <dgm:prSet presAssocID="{35D5B8CC-C9F2-447B-9F93-5DF12FC608E9}" presName="desBackupRightNorm" presStyleCnt="0"/>
      <dgm:spPr/>
    </dgm:pt>
    <dgm:pt modelId="{E2844683-4805-486C-B488-708F19494D75}" type="pres">
      <dgm:prSet presAssocID="{DBDD6656-046D-40FC-8A4C-258C3A480D4B}" presName="desSpace" presStyleCnt="0"/>
      <dgm:spPr/>
    </dgm:pt>
    <dgm:pt modelId="{1EED9307-6CA0-4A1A-8B7E-70FBC4CDC54D}" type="pres">
      <dgm:prSet presAssocID="{1773800E-7D81-4BEC-A258-272F51FB37DC}" presName="parComposite" presStyleCnt="0"/>
      <dgm:spPr/>
    </dgm:pt>
    <dgm:pt modelId="{E0C9BDC9-F751-4240-9C02-B39CB1B9AE9C}" type="pres">
      <dgm:prSet presAssocID="{1773800E-7D81-4BEC-A258-272F51FB37DC}" presName="parBigCircle" presStyleLbl="node0" presStyleIdx="1" presStyleCnt="3" custLinFactNeighborX="-10310"/>
      <dgm:spPr>
        <a:solidFill>
          <a:srgbClr val="882828"/>
        </a:solidFill>
      </dgm:spPr>
    </dgm:pt>
    <dgm:pt modelId="{F52A0083-6031-4BD7-866C-588C93F4D45D}" type="pres">
      <dgm:prSet presAssocID="{1773800E-7D81-4BEC-A258-272F51FB37DC}" presName="parTx" presStyleLbl="revTx" presStyleIdx="11" presStyleCnt="25" custLinFactNeighborX="-9651"/>
      <dgm:spPr/>
      <dgm:t>
        <a:bodyPr/>
        <a:lstStyle/>
        <a:p>
          <a:endParaRPr lang="fr-FR"/>
        </a:p>
      </dgm:t>
    </dgm:pt>
    <dgm:pt modelId="{F2FB173B-5DB5-4028-AC10-6728F348654C}" type="pres">
      <dgm:prSet presAssocID="{1773800E-7D81-4BEC-A258-272F51FB37DC}" presName="bSpace" presStyleCnt="0"/>
      <dgm:spPr/>
    </dgm:pt>
    <dgm:pt modelId="{B83B9635-7649-416C-8BEF-FD95C77EFC62}" type="pres">
      <dgm:prSet presAssocID="{1773800E-7D81-4BEC-A258-272F51FB37DC}" presName="parBackupNorm" presStyleCnt="0"/>
      <dgm:spPr/>
    </dgm:pt>
    <dgm:pt modelId="{72F3600B-0620-4173-844D-F36B39788180}" type="pres">
      <dgm:prSet presAssocID="{6180E4D3-FA33-41EE-AE52-B5ECB11B1C26}" presName="parSpace" presStyleCnt="0"/>
      <dgm:spPr/>
    </dgm:pt>
    <dgm:pt modelId="{C3A134FA-452A-422E-ABDA-6A126D7F9680}" type="pres">
      <dgm:prSet presAssocID="{0A754A7F-47E8-4AF8-A878-32D6010D736B}" presName="desBackupLeftNorm" presStyleCnt="0"/>
      <dgm:spPr/>
    </dgm:pt>
    <dgm:pt modelId="{35C1C1F6-8693-4150-965E-F3A350074C4E}" type="pres">
      <dgm:prSet presAssocID="{0A754A7F-47E8-4AF8-A878-32D6010D736B}" presName="desComposite" presStyleCnt="0"/>
      <dgm:spPr/>
    </dgm:pt>
    <dgm:pt modelId="{8F3B0AF8-BBA3-4653-8636-9CCE5804E15E}" type="pres">
      <dgm:prSet presAssocID="{0A754A7F-47E8-4AF8-A878-32D6010D736B}" presName="desCircle" presStyleLbl="node1" presStyleIdx="5" presStyleCnt="11" custLinFactY="22847" custLinFactNeighborX="-47369" custLinFactNeighborY="100000"/>
      <dgm:spPr/>
    </dgm:pt>
    <dgm:pt modelId="{6CE0B735-8F36-4970-9516-6EB12DC56F7F}" type="pres">
      <dgm:prSet presAssocID="{0A754A7F-47E8-4AF8-A878-32D6010D736B}" presName="chTx" presStyleLbl="revTx" presStyleIdx="12" presStyleCnt="25" custLinFactNeighborX="-26598" custLinFactNeighborY="53417"/>
      <dgm:spPr/>
      <dgm:t>
        <a:bodyPr/>
        <a:lstStyle/>
        <a:p>
          <a:endParaRPr lang="fr-FR"/>
        </a:p>
      </dgm:t>
    </dgm:pt>
    <dgm:pt modelId="{A48340A1-9E64-4D9A-BC4A-0B34599676A0}" type="pres">
      <dgm:prSet presAssocID="{0A754A7F-47E8-4AF8-A878-32D6010D736B}" presName="desTx" presStyleLbl="revTx" presStyleIdx="13" presStyleCnt="25">
        <dgm:presLayoutVars>
          <dgm:bulletEnabled val="1"/>
        </dgm:presLayoutVars>
      </dgm:prSet>
      <dgm:spPr/>
    </dgm:pt>
    <dgm:pt modelId="{849EF882-1481-4C14-BFC4-C6C8230E4BBC}" type="pres">
      <dgm:prSet presAssocID="{0A754A7F-47E8-4AF8-A878-32D6010D736B}" presName="desBackupRightNorm" presStyleCnt="0"/>
      <dgm:spPr/>
    </dgm:pt>
    <dgm:pt modelId="{1A2D2681-0B2D-432B-9FB0-B196DE6C4663}" type="pres">
      <dgm:prSet presAssocID="{9965A00A-068F-4BFA-9783-BD7D17D60D96}" presName="desSpace" presStyleCnt="0"/>
      <dgm:spPr/>
    </dgm:pt>
    <dgm:pt modelId="{4153FB5B-1958-4F8A-AFC8-479A2C820DF9}" type="pres">
      <dgm:prSet presAssocID="{96F6C498-B02E-40C7-BECF-CD4585ABA45B}" presName="desBackupLeftNorm" presStyleCnt="0"/>
      <dgm:spPr/>
    </dgm:pt>
    <dgm:pt modelId="{5FC54622-A7CE-4540-BF65-BE048B7F5EDA}" type="pres">
      <dgm:prSet presAssocID="{96F6C498-B02E-40C7-BECF-CD4585ABA45B}" presName="desComposite" presStyleCnt="0"/>
      <dgm:spPr/>
    </dgm:pt>
    <dgm:pt modelId="{CFF819D2-E4E4-42A6-B8BF-4C48CA7F13B2}" type="pres">
      <dgm:prSet presAssocID="{96F6C498-B02E-40C7-BECF-CD4585ABA45B}" presName="desCircle" presStyleLbl="node1" presStyleIdx="6" presStyleCnt="11" custLinFactY="-100000" custLinFactNeighborY="-114655"/>
      <dgm:spPr/>
    </dgm:pt>
    <dgm:pt modelId="{5BA94233-561F-4AB0-93D2-FB36C69D9F22}" type="pres">
      <dgm:prSet presAssocID="{96F6C498-B02E-40C7-BECF-CD4585ABA45B}" presName="chTx" presStyleLbl="revTx" presStyleIdx="14" presStyleCnt="25" custLinFactNeighborY="-93335"/>
      <dgm:spPr/>
      <dgm:t>
        <a:bodyPr/>
        <a:lstStyle/>
        <a:p>
          <a:endParaRPr lang="fr-FR"/>
        </a:p>
      </dgm:t>
    </dgm:pt>
    <dgm:pt modelId="{168B9C1C-15F1-49A0-A3B2-BB10FC680B24}" type="pres">
      <dgm:prSet presAssocID="{96F6C498-B02E-40C7-BECF-CD4585ABA45B}" presName="desTx" presStyleLbl="revTx" presStyleIdx="15" presStyleCnt="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35085E-2C52-4815-8E9A-7111FAB63C9E}" type="pres">
      <dgm:prSet presAssocID="{96F6C498-B02E-40C7-BECF-CD4585ABA45B}" presName="desBackupRightNorm" presStyleCnt="0"/>
      <dgm:spPr/>
    </dgm:pt>
    <dgm:pt modelId="{7BD239DB-19CF-4D93-888B-3180F5D5C818}" type="pres">
      <dgm:prSet presAssocID="{76EE2EEE-4B72-426E-8DD4-77E2542B2D6E}" presName="desSpace" presStyleCnt="0"/>
      <dgm:spPr/>
    </dgm:pt>
    <dgm:pt modelId="{7AEE7574-03A2-4CEC-B645-8E063729AC0C}" type="pres">
      <dgm:prSet presAssocID="{C89B04F1-7467-47ED-B0BF-1D0F804EA4E5}" presName="desBackupLeftNorm" presStyleCnt="0"/>
      <dgm:spPr/>
    </dgm:pt>
    <dgm:pt modelId="{A2C55AF4-5A9E-43D8-A226-2997B3530BF5}" type="pres">
      <dgm:prSet presAssocID="{C89B04F1-7467-47ED-B0BF-1D0F804EA4E5}" presName="desComposite" presStyleCnt="0"/>
      <dgm:spPr/>
    </dgm:pt>
    <dgm:pt modelId="{BDF911FC-BA2F-449F-8341-0A3B41A0895E}" type="pres">
      <dgm:prSet presAssocID="{C89B04F1-7467-47ED-B0BF-1D0F804EA4E5}" presName="desCircle" presStyleLbl="node1" presStyleIdx="7" presStyleCnt="11" custLinFactY="22847" custLinFactNeighborX="-50716" custLinFactNeighborY="100000"/>
      <dgm:spPr/>
    </dgm:pt>
    <dgm:pt modelId="{E9275663-B0A5-4C3D-B70B-726D1E013E27}" type="pres">
      <dgm:prSet presAssocID="{C89B04F1-7467-47ED-B0BF-1D0F804EA4E5}" presName="chTx" presStyleLbl="revTx" presStyleIdx="16" presStyleCnt="25" custLinFactNeighborX="-28479" custLinFactNeighborY="53417"/>
      <dgm:spPr/>
    </dgm:pt>
    <dgm:pt modelId="{6AD1DCC3-D635-4269-B2A6-F2C17A4CC050}" type="pres">
      <dgm:prSet presAssocID="{C89B04F1-7467-47ED-B0BF-1D0F804EA4E5}" presName="desTx" presStyleLbl="revTx" presStyleIdx="17" presStyleCnt="25">
        <dgm:presLayoutVars>
          <dgm:bulletEnabled val="1"/>
        </dgm:presLayoutVars>
      </dgm:prSet>
      <dgm:spPr/>
    </dgm:pt>
    <dgm:pt modelId="{1BCFE8AE-9187-40DA-A9CF-23CF8A07DA46}" type="pres">
      <dgm:prSet presAssocID="{C89B04F1-7467-47ED-B0BF-1D0F804EA4E5}" presName="desBackupRightNorm" presStyleCnt="0"/>
      <dgm:spPr/>
    </dgm:pt>
    <dgm:pt modelId="{91C1305F-3CFF-486D-B732-1C323E99D85A}" type="pres">
      <dgm:prSet presAssocID="{B7F97F2E-9327-49A0-8FAE-9EDE618EBDE8}" presName="desSpace" presStyleCnt="0"/>
      <dgm:spPr/>
    </dgm:pt>
    <dgm:pt modelId="{BA64D0FD-E502-4D01-BEDF-C1C87ADF2679}" type="pres">
      <dgm:prSet presAssocID="{85B2C25C-3E85-490E-9715-BF6C9C3C52E9}" presName="parComposite" presStyleCnt="0"/>
      <dgm:spPr/>
    </dgm:pt>
    <dgm:pt modelId="{C080BC08-1661-40D1-842F-57250D8B1826}" type="pres">
      <dgm:prSet presAssocID="{85B2C25C-3E85-490E-9715-BF6C9C3C52E9}" presName="parBigCircle" presStyleLbl="node0" presStyleIdx="2" presStyleCnt="3" custLinFactNeighborX="-17932"/>
      <dgm:spPr>
        <a:solidFill>
          <a:srgbClr val="882828"/>
        </a:solidFill>
      </dgm:spPr>
    </dgm:pt>
    <dgm:pt modelId="{BB393387-BCC6-4CFE-B383-9C39F569D404}" type="pres">
      <dgm:prSet presAssocID="{85B2C25C-3E85-490E-9715-BF6C9C3C52E9}" presName="parTx" presStyleLbl="revTx" presStyleIdx="18" presStyleCnt="25" custLinFactNeighborX="-16785"/>
      <dgm:spPr/>
      <dgm:t>
        <a:bodyPr/>
        <a:lstStyle/>
        <a:p>
          <a:endParaRPr lang="fr-FR"/>
        </a:p>
      </dgm:t>
    </dgm:pt>
    <dgm:pt modelId="{F413819B-B949-4DCB-8CF4-CDF1DA57B4CD}" type="pres">
      <dgm:prSet presAssocID="{85B2C25C-3E85-490E-9715-BF6C9C3C52E9}" presName="bSpace" presStyleCnt="0"/>
      <dgm:spPr/>
    </dgm:pt>
    <dgm:pt modelId="{D0BDB921-DDD6-49EB-B993-F9D6C1BBCCBE}" type="pres">
      <dgm:prSet presAssocID="{85B2C25C-3E85-490E-9715-BF6C9C3C52E9}" presName="parBackupNorm" presStyleCnt="0"/>
      <dgm:spPr/>
    </dgm:pt>
    <dgm:pt modelId="{490DE4D0-57AF-4BD7-9FB9-1B5911B3C321}" type="pres">
      <dgm:prSet presAssocID="{7F2D9681-43FE-462D-8C9D-AD16B0151FEE}" presName="parSpace" presStyleCnt="0"/>
      <dgm:spPr/>
    </dgm:pt>
    <dgm:pt modelId="{74A0A343-732D-483F-974B-19F0F488BF6D}" type="pres">
      <dgm:prSet presAssocID="{EC9C5540-7C1F-4A16-91D3-12386887236A}" presName="desBackupLeftNorm" presStyleCnt="0"/>
      <dgm:spPr/>
    </dgm:pt>
    <dgm:pt modelId="{5FBAE0AA-AFF4-4175-A0A4-9C209B34FB80}" type="pres">
      <dgm:prSet presAssocID="{EC9C5540-7C1F-4A16-91D3-12386887236A}" presName="desComposite" presStyleCnt="0"/>
      <dgm:spPr/>
    </dgm:pt>
    <dgm:pt modelId="{A0D3A4EC-AF6C-4B93-BF64-9394F16DA0A9}" type="pres">
      <dgm:prSet presAssocID="{EC9C5540-7C1F-4A16-91D3-12386887236A}" presName="desCircle" presStyleLbl="node1" presStyleIdx="8" presStyleCnt="11" custLinFactY="22702" custLinFactNeighborX="-30434" custLinFactNeighborY="100000"/>
      <dgm:spPr/>
    </dgm:pt>
    <dgm:pt modelId="{3D746B97-4ED3-45C8-BBE0-74CF91529D94}" type="pres">
      <dgm:prSet presAssocID="{EC9C5540-7C1F-4A16-91D3-12386887236A}" presName="chTx" presStyleLbl="revTx" presStyleIdx="19" presStyleCnt="25" custLinFactNeighborX="-17090" custLinFactNeighborY="60087"/>
      <dgm:spPr/>
    </dgm:pt>
    <dgm:pt modelId="{EE13F7E0-9F54-47CB-A2EE-119993E8CE09}" type="pres">
      <dgm:prSet presAssocID="{EC9C5540-7C1F-4A16-91D3-12386887236A}" presName="desTx" presStyleLbl="revTx" presStyleIdx="20" presStyleCnt="25">
        <dgm:presLayoutVars>
          <dgm:bulletEnabled val="1"/>
        </dgm:presLayoutVars>
      </dgm:prSet>
      <dgm:spPr/>
    </dgm:pt>
    <dgm:pt modelId="{AF521365-6073-4F1D-B7DA-F4E0E68989D4}" type="pres">
      <dgm:prSet presAssocID="{EC9C5540-7C1F-4A16-91D3-12386887236A}" presName="desBackupRightNorm" presStyleCnt="0"/>
      <dgm:spPr/>
    </dgm:pt>
    <dgm:pt modelId="{3C190DB7-1E49-4EAC-934C-4B42B39DA15A}" type="pres">
      <dgm:prSet presAssocID="{6A9F0281-EFC1-47A6-827F-83C4AC5FFA36}" presName="desSpace" presStyleCnt="0"/>
      <dgm:spPr/>
    </dgm:pt>
    <dgm:pt modelId="{424AA07E-62EB-46FB-B72B-B144F1E3876B}" type="pres">
      <dgm:prSet presAssocID="{0775895D-8E3D-41BE-8572-C9664A8BBA8B}" presName="desBackupLeftNorm" presStyleCnt="0"/>
      <dgm:spPr/>
    </dgm:pt>
    <dgm:pt modelId="{B658F46C-2337-4860-A069-F9A7818459D3}" type="pres">
      <dgm:prSet presAssocID="{0775895D-8E3D-41BE-8572-C9664A8BBA8B}" presName="desComposite" presStyleCnt="0"/>
      <dgm:spPr/>
    </dgm:pt>
    <dgm:pt modelId="{F9D60980-8802-435F-B232-DAF72D4DCEB3}" type="pres">
      <dgm:prSet presAssocID="{0775895D-8E3D-41BE-8572-C9664A8BBA8B}" presName="desCircle" presStyleLbl="node1" presStyleIdx="9" presStyleCnt="11" custLinFactY="-100000" custLinFactNeighborX="50033" custLinFactNeighborY="-102004"/>
      <dgm:spPr/>
    </dgm:pt>
    <dgm:pt modelId="{8E1D6F65-94B4-44AC-BCC3-DC7B13DCA1CA}" type="pres">
      <dgm:prSet presAssocID="{0775895D-8E3D-41BE-8572-C9664A8BBA8B}" presName="chTx" presStyleLbl="revTx" presStyleIdx="21" presStyleCnt="25" custLinFactNeighborX="28094" custLinFactNeighborY="-87836"/>
      <dgm:spPr/>
    </dgm:pt>
    <dgm:pt modelId="{2885A5C9-23E8-4C0A-ADEF-DD80DA3E4E9F}" type="pres">
      <dgm:prSet presAssocID="{0775895D-8E3D-41BE-8572-C9664A8BBA8B}" presName="desTx" presStyleLbl="revTx" presStyleIdx="22" presStyleCnt="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21D194-71A9-40B3-B041-350D918295F4}" type="pres">
      <dgm:prSet presAssocID="{0775895D-8E3D-41BE-8572-C9664A8BBA8B}" presName="desBackupRightNorm" presStyleCnt="0"/>
      <dgm:spPr/>
    </dgm:pt>
    <dgm:pt modelId="{8E74BFC2-9B6E-48F0-BFAA-ADECD312558D}" type="pres">
      <dgm:prSet presAssocID="{3ED71A3C-DEEB-4E12-B968-17C88650A1FB}" presName="desSpace" presStyleCnt="0"/>
      <dgm:spPr/>
    </dgm:pt>
    <dgm:pt modelId="{C6ED3404-DEE9-4150-9BCA-23F62837A169}" type="pres">
      <dgm:prSet presAssocID="{A4B1C003-9067-4AF9-B78A-1E403D3B0066}" presName="desBackupLeftNorm" presStyleCnt="0"/>
      <dgm:spPr/>
    </dgm:pt>
    <dgm:pt modelId="{BB13C8CE-B7AB-4540-A36B-C83329557375}" type="pres">
      <dgm:prSet presAssocID="{A4B1C003-9067-4AF9-B78A-1E403D3B0066}" presName="desComposite" presStyleCnt="0"/>
      <dgm:spPr/>
    </dgm:pt>
    <dgm:pt modelId="{DFDFB58A-5EC1-4979-853A-367D078CE797}" type="pres">
      <dgm:prSet presAssocID="{A4B1C003-9067-4AF9-B78A-1E403D3B0066}" presName="desCircle" presStyleLbl="node1" presStyleIdx="10" presStyleCnt="11" custLinFactY="22702" custLinFactNeighborY="100000"/>
      <dgm:spPr/>
    </dgm:pt>
    <dgm:pt modelId="{287ED3EB-82A1-4F69-9DE4-3DD22F9E1E46}" type="pres">
      <dgm:prSet presAssocID="{A4B1C003-9067-4AF9-B78A-1E403D3B0066}" presName="chTx" presStyleLbl="revTx" presStyleIdx="23" presStyleCnt="25" custLinFactNeighborY="60087"/>
      <dgm:spPr/>
    </dgm:pt>
    <dgm:pt modelId="{56A5894C-1F7A-4D3A-AD34-0CFD0702D3E4}" type="pres">
      <dgm:prSet presAssocID="{A4B1C003-9067-4AF9-B78A-1E403D3B0066}" presName="desTx" presStyleLbl="revTx" presStyleIdx="24" presStyleCnt="25">
        <dgm:presLayoutVars>
          <dgm:bulletEnabled val="1"/>
        </dgm:presLayoutVars>
      </dgm:prSet>
      <dgm:spPr/>
    </dgm:pt>
    <dgm:pt modelId="{CC4712B7-8F35-4100-A8DB-6BC757BD639C}" type="pres">
      <dgm:prSet presAssocID="{A4B1C003-9067-4AF9-B78A-1E403D3B0066}" presName="desBackupRightNorm" presStyleCnt="0"/>
      <dgm:spPr/>
    </dgm:pt>
    <dgm:pt modelId="{DB4A9A53-D5F0-4171-90E5-E087E49F0242}" type="pres">
      <dgm:prSet presAssocID="{1E0BE253-900F-44CE-9413-A621CBF64C69}" presName="desSpace" presStyleCnt="0"/>
      <dgm:spPr/>
    </dgm:pt>
  </dgm:ptLst>
  <dgm:cxnLst>
    <dgm:cxn modelId="{FBDFA81A-E493-4F36-BB77-1A256CBC8334}" srcId="{2D463537-577B-42C9-AD2B-33C2889CE259}" destId="{85B2C25C-3E85-490E-9715-BF6C9C3C52E9}" srcOrd="2" destOrd="0" parTransId="{8EE980DD-DC72-4C42-963A-E98396D183A1}" sibTransId="{7F2D9681-43FE-462D-8C9D-AD16B0151FEE}"/>
    <dgm:cxn modelId="{1CBA5EBD-D87E-4408-A1E3-BA5A97E8854D}" srcId="{2D463537-577B-42C9-AD2B-33C2889CE259}" destId="{1773800E-7D81-4BEC-A258-272F51FB37DC}" srcOrd="1" destOrd="0" parTransId="{85BFF817-DC47-4664-B5C8-1CDA7A917414}" sibTransId="{6180E4D3-FA33-41EE-AE52-B5ECB11B1C26}"/>
    <dgm:cxn modelId="{1C61DD13-420E-404B-9422-7D4B10FF3C9B}" type="presOf" srcId="{EC9C5540-7C1F-4A16-91D3-12386887236A}" destId="{3D746B97-4ED3-45C8-BBE0-74CF91529D94}" srcOrd="0" destOrd="0" presId="urn:microsoft.com/office/officeart/2008/layout/CircleAccentTimeline"/>
    <dgm:cxn modelId="{A74F8409-147F-46C9-815F-FF12EF9373B4}" type="presOf" srcId="{0775895D-8E3D-41BE-8572-C9664A8BBA8B}" destId="{8E1D6F65-94B4-44AC-BCC3-DC7B13DCA1CA}" srcOrd="0" destOrd="0" presId="urn:microsoft.com/office/officeart/2008/layout/CircleAccentTimeline"/>
    <dgm:cxn modelId="{BE4A0FE7-5106-4ABB-8189-E1A891F00B58}" srcId="{291EF5BD-03E0-4602-B50D-030D0E87E85D}" destId="{19FE1906-07B7-4603-8044-65EC8F1F368F}" srcOrd="1" destOrd="0" parTransId="{C424C1C6-7BEB-425A-8A55-5AC130F5128F}" sibTransId="{EB9C20BC-EB18-429D-85AA-9442C1AA54CA}"/>
    <dgm:cxn modelId="{2B15868C-48F0-4977-BF67-96FAB6BAA88F}" srcId="{291EF5BD-03E0-4602-B50D-030D0E87E85D}" destId="{2AAC7335-A0ED-4F39-B7D8-6A676F0C575A}" srcOrd="0" destOrd="0" parTransId="{A2C33E0C-078E-4D09-95FD-12E96D21E73A}" sibTransId="{32088608-7D41-4763-BB87-BB868CCD0602}"/>
    <dgm:cxn modelId="{46E15D1C-CFE6-4F43-B0C9-35E755E1F652}" type="presOf" srcId="{996E6881-89B4-4D4B-BF40-D6F880DEE739}" destId="{B64E299D-3B8C-4122-A9DA-B31C073390E5}" srcOrd="0" destOrd="0" presId="urn:microsoft.com/office/officeart/2008/layout/CircleAccentTimeline"/>
    <dgm:cxn modelId="{9F5632B1-542B-436F-A232-E9AC367CCDA9}" type="presOf" srcId="{35D5B8CC-C9F2-447B-9F93-5DF12FC608E9}" destId="{AF7940FF-3467-4555-9530-486B047E5AB0}" srcOrd="0" destOrd="0" presId="urn:microsoft.com/office/officeart/2008/layout/CircleAccentTimeline"/>
    <dgm:cxn modelId="{FAC82353-F94B-4C43-A5C5-9ABC847A18CD}" srcId="{1773800E-7D81-4BEC-A258-272F51FB37DC}" destId="{0A754A7F-47E8-4AF8-A878-32D6010D736B}" srcOrd="0" destOrd="0" parTransId="{05401474-8069-4888-90C8-CD62EE89A9B6}" sibTransId="{9965A00A-068F-4BFA-9783-BD7D17D60D96}"/>
    <dgm:cxn modelId="{A1DFEF1C-3EDB-4497-AB70-DA10DF5E3C91}" type="presOf" srcId="{2AAC7335-A0ED-4F39-B7D8-6A676F0C575A}" destId="{FE22357D-7759-417C-ADB5-6E76E5E34225}" srcOrd="0" destOrd="0" presId="urn:microsoft.com/office/officeart/2008/layout/CircleAccentTimeline"/>
    <dgm:cxn modelId="{801E54D8-1124-4D2F-A1B7-9CEB5871D07D}" type="presOf" srcId="{0A754A7F-47E8-4AF8-A878-32D6010D736B}" destId="{6CE0B735-8F36-4970-9516-6EB12DC56F7F}" srcOrd="0" destOrd="0" presId="urn:microsoft.com/office/officeart/2008/layout/CircleAccentTimeline"/>
    <dgm:cxn modelId="{16716E68-F8B8-4C86-A525-903F3E666957}" srcId="{85B2C25C-3E85-490E-9715-BF6C9C3C52E9}" destId="{EC9C5540-7C1F-4A16-91D3-12386887236A}" srcOrd="0" destOrd="0" parTransId="{F186DA10-CA79-48D8-897C-8A5E9B9A0BE1}" sibTransId="{6A9F0281-EFC1-47A6-827F-83C4AC5FFA36}"/>
    <dgm:cxn modelId="{4B61EF4E-C99C-450C-8C39-ED950BA8343E}" type="presOf" srcId="{96F6C498-B02E-40C7-BECF-CD4585ABA45B}" destId="{5BA94233-561F-4AB0-93D2-FB36C69D9F22}" srcOrd="0" destOrd="0" presId="urn:microsoft.com/office/officeart/2008/layout/CircleAccentTimeline"/>
    <dgm:cxn modelId="{084BF744-EE38-4D8E-9A7B-569E2DDC14F3}" type="presOf" srcId="{85B2C25C-3E85-490E-9715-BF6C9C3C52E9}" destId="{BB393387-BCC6-4CFE-B383-9C39F569D404}" srcOrd="0" destOrd="0" presId="urn:microsoft.com/office/officeart/2008/layout/CircleAccentTimeline"/>
    <dgm:cxn modelId="{1EAF9ED6-3216-4341-8648-8127C42309A2}" type="presOf" srcId="{A4B1C003-9067-4AF9-B78A-1E403D3B0066}" destId="{287ED3EB-82A1-4F69-9DE4-3DD22F9E1E46}" srcOrd="0" destOrd="0" presId="urn:microsoft.com/office/officeart/2008/layout/CircleAccentTimeline"/>
    <dgm:cxn modelId="{C7C8698A-1E5E-4E4C-822B-F9761574A025}" srcId="{85B2C25C-3E85-490E-9715-BF6C9C3C52E9}" destId="{A4B1C003-9067-4AF9-B78A-1E403D3B0066}" srcOrd="2" destOrd="0" parTransId="{E6C37C3F-E696-4C0A-886A-690A90CA351E}" sibTransId="{1E0BE253-900F-44CE-9413-A621CBF64C69}"/>
    <dgm:cxn modelId="{87CC738B-4336-44C3-8FF2-92E01A3C9309}" srcId="{1773800E-7D81-4BEC-A258-272F51FB37DC}" destId="{C89B04F1-7467-47ED-B0BF-1D0F804EA4E5}" srcOrd="2" destOrd="0" parTransId="{C5996258-D94C-41E6-B0EF-2E1AD011EFE7}" sibTransId="{B7F97F2E-9327-49A0-8FAE-9EDE618EBDE8}"/>
    <dgm:cxn modelId="{A83C6DB1-277A-415E-AF9C-8A08062C70DD}" type="presOf" srcId="{2D463537-577B-42C9-AD2B-33C2889CE259}" destId="{11BE4EE0-B15E-490D-BE02-91BE0138BAD8}" srcOrd="0" destOrd="0" presId="urn:microsoft.com/office/officeart/2008/layout/CircleAccentTimeline"/>
    <dgm:cxn modelId="{1923F9A0-36FD-4DFA-9FA7-F873A11933D1}" type="presOf" srcId="{1773800E-7D81-4BEC-A258-272F51FB37DC}" destId="{F52A0083-6031-4BD7-866C-588C93F4D45D}" srcOrd="0" destOrd="0" presId="urn:microsoft.com/office/officeart/2008/layout/CircleAccentTimeline"/>
    <dgm:cxn modelId="{37A26EC7-A236-4911-8F5D-351EC30FE148}" srcId="{291EF5BD-03E0-4602-B50D-030D0E87E85D}" destId="{35D5B8CC-C9F2-447B-9F93-5DF12FC608E9}" srcOrd="4" destOrd="0" parTransId="{A6511C06-04B4-4C5B-AB6A-DB67CD36C562}" sibTransId="{DBDD6656-046D-40FC-8A4C-258C3A480D4B}"/>
    <dgm:cxn modelId="{A594FAB5-C70E-42B1-9AC3-23CCC184D5C1}" type="presOf" srcId="{19FE1906-07B7-4603-8044-65EC8F1F368F}" destId="{938B535E-D1F0-4D88-8A10-7EDB8DFE1725}" srcOrd="0" destOrd="0" presId="urn:microsoft.com/office/officeart/2008/layout/CircleAccentTimeline"/>
    <dgm:cxn modelId="{5476ED36-525F-428D-BF85-3A58404ECBC5}" srcId="{85B2C25C-3E85-490E-9715-BF6C9C3C52E9}" destId="{0775895D-8E3D-41BE-8572-C9664A8BBA8B}" srcOrd="1" destOrd="0" parTransId="{13B94CCC-ABE6-49B9-B5D1-B9D2989A12AA}" sibTransId="{3ED71A3C-DEEB-4E12-B968-17C88650A1FB}"/>
    <dgm:cxn modelId="{3AC6A39E-8ADE-4E2C-900B-54DE84604D91}" srcId="{2D463537-577B-42C9-AD2B-33C2889CE259}" destId="{291EF5BD-03E0-4602-B50D-030D0E87E85D}" srcOrd="0" destOrd="0" parTransId="{8FEA9863-B2DB-442D-A211-4C329AC18313}" sibTransId="{F745D1A6-2B74-4BA3-A7B2-2EA13E695EF5}"/>
    <dgm:cxn modelId="{9BFC7090-9BF1-4487-9F04-32A0831BFA20}" srcId="{291EF5BD-03E0-4602-B50D-030D0E87E85D}" destId="{4663D04B-7FB0-4E3B-8E46-9CD29F6398AE}" srcOrd="2" destOrd="0" parTransId="{90807191-A1FB-4C82-B1C9-D0BA817209ED}" sibTransId="{AD9E47AF-899F-443B-AB34-88AAA5514D3A}"/>
    <dgm:cxn modelId="{E0013793-2791-451A-9D63-1DDDCA145852}" type="presOf" srcId="{4663D04B-7FB0-4E3B-8E46-9CD29F6398AE}" destId="{52FFC484-1175-4F7F-8D92-132D8A8EABC1}" srcOrd="0" destOrd="0" presId="urn:microsoft.com/office/officeart/2008/layout/CircleAccentTimeline"/>
    <dgm:cxn modelId="{CF688AED-660C-4271-9C67-4C451A190A4C}" type="presOf" srcId="{C89B04F1-7467-47ED-B0BF-1D0F804EA4E5}" destId="{E9275663-B0A5-4C3D-B70B-726D1E013E27}" srcOrd="0" destOrd="0" presId="urn:microsoft.com/office/officeart/2008/layout/CircleAccentTimeline"/>
    <dgm:cxn modelId="{9F6079C7-0050-4329-AFEB-AB43370525C6}" srcId="{291EF5BD-03E0-4602-B50D-030D0E87E85D}" destId="{996E6881-89B4-4D4B-BF40-D6F880DEE739}" srcOrd="3" destOrd="0" parTransId="{529D0E57-C84F-4459-9BE8-10A687C424ED}" sibTransId="{2938C0C5-D73A-470C-9F4E-CDA7D88D91F0}"/>
    <dgm:cxn modelId="{533E5098-5742-428C-A299-F73223CDC7FE}" srcId="{1773800E-7D81-4BEC-A258-272F51FB37DC}" destId="{96F6C498-B02E-40C7-BECF-CD4585ABA45B}" srcOrd="1" destOrd="0" parTransId="{C0AA9B5F-2D20-448F-84DF-D4687F3183BB}" sibTransId="{76EE2EEE-4B72-426E-8DD4-77E2542B2D6E}"/>
    <dgm:cxn modelId="{B0214EDB-3C17-480F-B93C-691077FD483A}" type="presOf" srcId="{291EF5BD-03E0-4602-B50D-030D0E87E85D}" destId="{58AEC3C4-82F6-423B-BD15-D3AA5177313C}" srcOrd="0" destOrd="0" presId="urn:microsoft.com/office/officeart/2008/layout/CircleAccentTimeline"/>
    <dgm:cxn modelId="{F254EB81-C266-4812-965A-3C620952B4DB}" type="presParOf" srcId="{11BE4EE0-B15E-490D-BE02-91BE0138BAD8}" destId="{34B390D4-A82E-4464-BCA7-57E9333F7FB0}" srcOrd="0" destOrd="0" presId="urn:microsoft.com/office/officeart/2008/layout/CircleAccentTimeline"/>
    <dgm:cxn modelId="{C11E3E57-4904-407A-A884-B86AA71930E9}" type="presParOf" srcId="{34B390D4-A82E-4464-BCA7-57E9333F7FB0}" destId="{85C415E1-1CD7-4936-B656-9E703AFB37CE}" srcOrd="0" destOrd="0" presId="urn:microsoft.com/office/officeart/2008/layout/CircleAccentTimeline"/>
    <dgm:cxn modelId="{1AB6A30B-39D0-40C7-8471-34872979F429}" type="presParOf" srcId="{34B390D4-A82E-4464-BCA7-57E9333F7FB0}" destId="{58AEC3C4-82F6-423B-BD15-D3AA5177313C}" srcOrd="1" destOrd="0" presId="urn:microsoft.com/office/officeart/2008/layout/CircleAccentTimeline"/>
    <dgm:cxn modelId="{541BFC90-1338-475C-8304-B3350E1617B3}" type="presParOf" srcId="{34B390D4-A82E-4464-BCA7-57E9333F7FB0}" destId="{9770CEA8-4E83-4EB7-AF85-D358CF32AD52}" srcOrd="2" destOrd="0" presId="urn:microsoft.com/office/officeart/2008/layout/CircleAccentTimeline"/>
    <dgm:cxn modelId="{3953267E-03CF-4BB7-8BF1-5089BE50D09D}" type="presParOf" srcId="{11BE4EE0-B15E-490D-BE02-91BE0138BAD8}" destId="{445B2829-B951-4C29-A046-966EE51A37B9}" srcOrd="1" destOrd="0" presId="urn:microsoft.com/office/officeart/2008/layout/CircleAccentTimeline"/>
    <dgm:cxn modelId="{1245CC0A-E962-4427-ABE4-5ADC509380E0}" type="presParOf" srcId="{11BE4EE0-B15E-490D-BE02-91BE0138BAD8}" destId="{056EC965-0C05-47C9-98D7-8240607A9EB8}" srcOrd="2" destOrd="0" presId="urn:microsoft.com/office/officeart/2008/layout/CircleAccentTimeline"/>
    <dgm:cxn modelId="{8BB0554C-73F7-43D6-AC22-E169E30BBDF4}" type="presParOf" srcId="{11BE4EE0-B15E-490D-BE02-91BE0138BAD8}" destId="{0488553B-E0BE-45E7-8A95-6F464E1C813D}" srcOrd="3" destOrd="0" presId="urn:microsoft.com/office/officeart/2008/layout/CircleAccentTimeline"/>
    <dgm:cxn modelId="{02425ADE-38B6-4006-96EA-9CD2BC8AA781}" type="presParOf" srcId="{11BE4EE0-B15E-490D-BE02-91BE0138BAD8}" destId="{ACE79AF4-6795-4CA6-A258-306025EB3423}" srcOrd="4" destOrd="0" presId="urn:microsoft.com/office/officeart/2008/layout/CircleAccentTimeline"/>
    <dgm:cxn modelId="{28CED5DE-5D93-4767-B9F7-A236D062EC71}" type="presParOf" srcId="{ACE79AF4-6795-4CA6-A258-306025EB3423}" destId="{EF039601-36EE-49FB-B72E-382A8AD2BED3}" srcOrd="0" destOrd="0" presId="urn:microsoft.com/office/officeart/2008/layout/CircleAccentTimeline"/>
    <dgm:cxn modelId="{2F556BC8-6F3A-44AB-8763-72337D24671B}" type="presParOf" srcId="{ACE79AF4-6795-4CA6-A258-306025EB3423}" destId="{FE22357D-7759-417C-ADB5-6E76E5E34225}" srcOrd="1" destOrd="0" presId="urn:microsoft.com/office/officeart/2008/layout/CircleAccentTimeline"/>
    <dgm:cxn modelId="{7A21F69D-B022-4FEA-8359-8DC0F0B97096}" type="presParOf" srcId="{ACE79AF4-6795-4CA6-A258-306025EB3423}" destId="{116A025C-321D-448B-8DF4-6BF04A3963DC}" srcOrd="2" destOrd="0" presId="urn:microsoft.com/office/officeart/2008/layout/CircleAccentTimeline"/>
    <dgm:cxn modelId="{FF72C932-AA0F-44CE-A456-3F9F6630418F}" type="presParOf" srcId="{11BE4EE0-B15E-490D-BE02-91BE0138BAD8}" destId="{40039D68-808E-48F5-AE34-A805F888D692}" srcOrd="5" destOrd="0" presId="urn:microsoft.com/office/officeart/2008/layout/CircleAccentTimeline"/>
    <dgm:cxn modelId="{C7EA9DB3-A123-4B17-AC7A-83FFB2AE5865}" type="presParOf" srcId="{11BE4EE0-B15E-490D-BE02-91BE0138BAD8}" destId="{2DEBDA98-B54C-46D5-B2D9-95541C55E814}" srcOrd="6" destOrd="0" presId="urn:microsoft.com/office/officeart/2008/layout/CircleAccentTimeline"/>
    <dgm:cxn modelId="{7A06D3F5-B9DD-4474-B0D8-82E08E784E76}" type="presParOf" srcId="{11BE4EE0-B15E-490D-BE02-91BE0138BAD8}" destId="{3A8E1347-8AD1-48CB-B827-5266C81CADDE}" srcOrd="7" destOrd="0" presId="urn:microsoft.com/office/officeart/2008/layout/CircleAccentTimeline"/>
    <dgm:cxn modelId="{5C102DCD-49D6-4C7C-A927-8271FC26E8D8}" type="presParOf" srcId="{11BE4EE0-B15E-490D-BE02-91BE0138BAD8}" destId="{D1FD47F9-0FB4-4D51-BDD9-77D8979346ED}" srcOrd="8" destOrd="0" presId="urn:microsoft.com/office/officeart/2008/layout/CircleAccentTimeline"/>
    <dgm:cxn modelId="{29E18C7C-538A-40E2-A194-A143E86A7AD9}" type="presParOf" srcId="{D1FD47F9-0FB4-4D51-BDD9-77D8979346ED}" destId="{2BF8B32C-1651-47D8-89B8-F11791AAEA78}" srcOrd="0" destOrd="0" presId="urn:microsoft.com/office/officeart/2008/layout/CircleAccentTimeline"/>
    <dgm:cxn modelId="{8808E7A9-B12A-46B2-A518-98B2EAA60C25}" type="presParOf" srcId="{D1FD47F9-0FB4-4D51-BDD9-77D8979346ED}" destId="{938B535E-D1F0-4D88-8A10-7EDB8DFE1725}" srcOrd="1" destOrd="0" presId="urn:microsoft.com/office/officeart/2008/layout/CircleAccentTimeline"/>
    <dgm:cxn modelId="{EA0CF7FD-BF98-4896-9FFB-3CC5AAFF5424}" type="presParOf" srcId="{D1FD47F9-0FB4-4D51-BDD9-77D8979346ED}" destId="{8B3F0C61-7688-4054-8A17-562E7E02FD75}" srcOrd="2" destOrd="0" presId="urn:microsoft.com/office/officeart/2008/layout/CircleAccentTimeline"/>
    <dgm:cxn modelId="{1AF9EFED-F4C4-4813-BD32-07DB73169665}" type="presParOf" srcId="{11BE4EE0-B15E-490D-BE02-91BE0138BAD8}" destId="{478D98D3-7FD7-4FB0-80F7-4A68CE9DACFA}" srcOrd="9" destOrd="0" presId="urn:microsoft.com/office/officeart/2008/layout/CircleAccentTimeline"/>
    <dgm:cxn modelId="{66DD9AB7-B7A0-4B84-B8B4-7A4ED487B008}" type="presParOf" srcId="{11BE4EE0-B15E-490D-BE02-91BE0138BAD8}" destId="{BE2BEACE-52C5-4965-BA08-E72611E0CAA3}" srcOrd="10" destOrd="0" presId="urn:microsoft.com/office/officeart/2008/layout/CircleAccentTimeline"/>
    <dgm:cxn modelId="{4EF0896F-DC07-4DE5-A1FB-83B9FA6F21E3}" type="presParOf" srcId="{11BE4EE0-B15E-490D-BE02-91BE0138BAD8}" destId="{04EA635C-FB66-43F0-B5E0-6F2CF9CBE6EC}" srcOrd="11" destOrd="0" presId="urn:microsoft.com/office/officeart/2008/layout/CircleAccentTimeline"/>
    <dgm:cxn modelId="{DFCB5425-937F-40FA-961C-6BF5AF2ABE4B}" type="presParOf" srcId="{11BE4EE0-B15E-490D-BE02-91BE0138BAD8}" destId="{46E26AF9-7EAC-40B5-B076-768EFF0320F0}" srcOrd="12" destOrd="0" presId="urn:microsoft.com/office/officeart/2008/layout/CircleAccentTimeline"/>
    <dgm:cxn modelId="{B11B0F13-148E-4518-A36C-4F1DA0B165FF}" type="presParOf" srcId="{46E26AF9-7EAC-40B5-B076-768EFF0320F0}" destId="{BE8094BF-2B0A-4BB1-B398-5B6723C3A6BB}" srcOrd="0" destOrd="0" presId="urn:microsoft.com/office/officeart/2008/layout/CircleAccentTimeline"/>
    <dgm:cxn modelId="{D77B0F4F-5576-4128-BD3A-62338C453059}" type="presParOf" srcId="{46E26AF9-7EAC-40B5-B076-768EFF0320F0}" destId="{52FFC484-1175-4F7F-8D92-132D8A8EABC1}" srcOrd="1" destOrd="0" presId="urn:microsoft.com/office/officeart/2008/layout/CircleAccentTimeline"/>
    <dgm:cxn modelId="{59D86804-8444-4124-8CB2-E42A0B7491D7}" type="presParOf" srcId="{46E26AF9-7EAC-40B5-B076-768EFF0320F0}" destId="{A2E9CCC1-FF72-4507-9F6C-AB16D4DE4694}" srcOrd="2" destOrd="0" presId="urn:microsoft.com/office/officeart/2008/layout/CircleAccentTimeline"/>
    <dgm:cxn modelId="{30111881-6DE8-4B90-BEEA-63CF535E81E8}" type="presParOf" srcId="{11BE4EE0-B15E-490D-BE02-91BE0138BAD8}" destId="{B427B132-34A1-436C-AD28-46D9F6C18085}" srcOrd="13" destOrd="0" presId="urn:microsoft.com/office/officeart/2008/layout/CircleAccentTimeline"/>
    <dgm:cxn modelId="{613561EC-1468-4977-B724-DDB57E0A6C69}" type="presParOf" srcId="{11BE4EE0-B15E-490D-BE02-91BE0138BAD8}" destId="{70B4F683-9BBB-4454-9F13-55A4060209EF}" srcOrd="14" destOrd="0" presId="urn:microsoft.com/office/officeart/2008/layout/CircleAccentTimeline"/>
    <dgm:cxn modelId="{356F2207-C888-4717-B39F-2B15C1740DF1}" type="presParOf" srcId="{11BE4EE0-B15E-490D-BE02-91BE0138BAD8}" destId="{1CA59BAF-F2AD-4140-A8F7-1E193FAB9166}" srcOrd="15" destOrd="0" presId="urn:microsoft.com/office/officeart/2008/layout/CircleAccentTimeline"/>
    <dgm:cxn modelId="{54A76AFA-0BB2-46E9-A50E-C12CA7E82858}" type="presParOf" srcId="{11BE4EE0-B15E-490D-BE02-91BE0138BAD8}" destId="{FCF263AE-1AEF-4EED-8FC7-D3ADF16B1A18}" srcOrd="16" destOrd="0" presId="urn:microsoft.com/office/officeart/2008/layout/CircleAccentTimeline"/>
    <dgm:cxn modelId="{CE44DF72-D161-4E78-83E7-CFF3D3CB314D}" type="presParOf" srcId="{FCF263AE-1AEF-4EED-8FC7-D3ADF16B1A18}" destId="{18DB05A3-75E7-4780-9997-690197BD3310}" srcOrd="0" destOrd="0" presId="urn:microsoft.com/office/officeart/2008/layout/CircleAccentTimeline"/>
    <dgm:cxn modelId="{47EA3BE1-E032-458E-8682-837787F0CFE9}" type="presParOf" srcId="{FCF263AE-1AEF-4EED-8FC7-D3ADF16B1A18}" destId="{B64E299D-3B8C-4122-A9DA-B31C073390E5}" srcOrd="1" destOrd="0" presId="urn:microsoft.com/office/officeart/2008/layout/CircleAccentTimeline"/>
    <dgm:cxn modelId="{25BA9E74-443A-4035-83A2-A58ED69E4989}" type="presParOf" srcId="{FCF263AE-1AEF-4EED-8FC7-D3ADF16B1A18}" destId="{4E781C49-2FA8-4D7E-8FDE-CF8DCFE4D004}" srcOrd="2" destOrd="0" presId="urn:microsoft.com/office/officeart/2008/layout/CircleAccentTimeline"/>
    <dgm:cxn modelId="{AC458C9A-D72F-4163-8E8F-627FAE4FE1D6}" type="presParOf" srcId="{11BE4EE0-B15E-490D-BE02-91BE0138BAD8}" destId="{43691CB5-ECAB-4CA9-B5CB-DF0DCCFED36A}" srcOrd="17" destOrd="0" presId="urn:microsoft.com/office/officeart/2008/layout/CircleAccentTimeline"/>
    <dgm:cxn modelId="{506DBCC3-0F15-4ACC-A06D-556CAC52B9FE}" type="presParOf" srcId="{11BE4EE0-B15E-490D-BE02-91BE0138BAD8}" destId="{5931A0FA-C635-419D-8396-DB7E23B40F0D}" srcOrd="18" destOrd="0" presId="urn:microsoft.com/office/officeart/2008/layout/CircleAccentTimeline"/>
    <dgm:cxn modelId="{7532BE9A-6E88-4242-ACDF-2BBBCDB7D6A2}" type="presParOf" srcId="{11BE4EE0-B15E-490D-BE02-91BE0138BAD8}" destId="{0EF6A400-AF0E-4D2F-B664-D14D8D3835BF}" srcOrd="19" destOrd="0" presId="urn:microsoft.com/office/officeart/2008/layout/CircleAccentTimeline"/>
    <dgm:cxn modelId="{BF9C4E71-71C4-4829-B6F2-AFB90B2CC011}" type="presParOf" srcId="{11BE4EE0-B15E-490D-BE02-91BE0138BAD8}" destId="{E7EDDD72-F2D1-4E48-95E3-017FE7843FC1}" srcOrd="20" destOrd="0" presId="urn:microsoft.com/office/officeart/2008/layout/CircleAccentTimeline"/>
    <dgm:cxn modelId="{3ACFCB84-5F6E-47DA-A37C-123F2D09063B}" type="presParOf" srcId="{E7EDDD72-F2D1-4E48-95E3-017FE7843FC1}" destId="{9DADBFA8-FF20-4F19-A07B-297201B533C8}" srcOrd="0" destOrd="0" presId="urn:microsoft.com/office/officeart/2008/layout/CircleAccentTimeline"/>
    <dgm:cxn modelId="{714D81C5-AFBC-4BFA-9BF3-2238573C4BF3}" type="presParOf" srcId="{E7EDDD72-F2D1-4E48-95E3-017FE7843FC1}" destId="{AF7940FF-3467-4555-9530-486B047E5AB0}" srcOrd="1" destOrd="0" presId="urn:microsoft.com/office/officeart/2008/layout/CircleAccentTimeline"/>
    <dgm:cxn modelId="{E0F4ACD3-09F9-4BC1-9AA4-EDFC26BE11CE}" type="presParOf" srcId="{E7EDDD72-F2D1-4E48-95E3-017FE7843FC1}" destId="{AD1EC5C2-A680-4BCB-8A59-30B005F08FA4}" srcOrd="2" destOrd="0" presId="urn:microsoft.com/office/officeart/2008/layout/CircleAccentTimeline"/>
    <dgm:cxn modelId="{81924888-D617-470A-8C61-6F8529F36167}" type="presParOf" srcId="{11BE4EE0-B15E-490D-BE02-91BE0138BAD8}" destId="{7133C6F5-BB38-4759-9048-4650962C9743}" srcOrd="21" destOrd="0" presId="urn:microsoft.com/office/officeart/2008/layout/CircleAccentTimeline"/>
    <dgm:cxn modelId="{54D236B9-E601-4895-8AD8-EEED6E3FF7C4}" type="presParOf" srcId="{11BE4EE0-B15E-490D-BE02-91BE0138BAD8}" destId="{E2844683-4805-486C-B488-708F19494D75}" srcOrd="22" destOrd="0" presId="urn:microsoft.com/office/officeart/2008/layout/CircleAccentTimeline"/>
    <dgm:cxn modelId="{6369C6FA-3D52-4457-9444-772028A3279B}" type="presParOf" srcId="{11BE4EE0-B15E-490D-BE02-91BE0138BAD8}" destId="{1EED9307-6CA0-4A1A-8B7E-70FBC4CDC54D}" srcOrd="23" destOrd="0" presId="urn:microsoft.com/office/officeart/2008/layout/CircleAccentTimeline"/>
    <dgm:cxn modelId="{82F3E67D-5727-4421-9030-5E9866083777}" type="presParOf" srcId="{1EED9307-6CA0-4A1A-8B7E-70FBC4CDC54D}" destId="{E0C9BDC9-F751-4240-9C02-B39CB1B9AE9C}" srcOrd="0" destOrd="0" presId="urn:microsoft.com/office/officeart/2008/layout/CircleAccentTimeline"/>
    <dgm:cxn modelId="{726DA69B-1B95-4442-AA62-90216BC77875}" type="presParOf" srcId="{1EED9307-6CA0-4A1A-8B7E-70FBC4CDC54D}" destId="{F52A0083-6031-4BD7-866C-588C93F4D45D}" srcOrd="1" destOrd="0" presId="urn:microsoft.com/office/officeart/2008/layout/CircleAccentTimeline"/>
    <dgm:cxn modelId="{811A685A-7D0C-4963-8440-20608BC36DDE}" type="presParOf" srcId="{1EED9307-6CA0-4A1A-8B7E-70FBC4CDC54D}" destId="{F2FB173B-5DB5-4028-AC10-6728F348654C}" srcOrd="2" destOrd="0" presId="urn:microsoft.com/office/officeart/2008/layout/CircleAccentTimeline"/>
    <dgm:cxn modelId="{865206CE-D5CB-4EEC-9551-EFF2822BE8A5}" type="presParOf" srcId="{11BE4EE0-B15E-490D-BE02-91BE0138BAD8}" destId="{B83B9635-7649-416C-8BEF-FD95C77EFC62}" srcOrd="24" destOrd="0" presId="urn:microsoft.com/office/officeart/2008/layout/CircleAccentTimeline"/>
    <dgm:cxn modelId="{3003ECE3-1771-4DE1-B7CD-A9FE6A6640C3}" type="presParOf" srcId="{11BE4EE0-B15E-490D-BE02-91BE0138BAD8}" destId="{72F3600B-0620-4173-844D-F36B39788180}" srcOrd="25" destOrd="0" presId="urn:microsoft.com/office/officeart/2008/layout/CircleAccentTimeline"/>
    <dgm:cxn modelId="{45244E38-EBA5-4CD1-A7BE-E8762D406637}" type="presParOf" srcId="{11BE4EE0-B15E-490D-BE02-91BE0138BAD8}" destId="{C3A134FA-452A-422E-ABDA-6A126D7F9680}" srcOrd="26" destOrd="0" presId="urn:microsoft.com/office/officeart/2008/layout/CircleAccentTimeline"/>
    <dgm:cxn modelId="{748ACFF7-9C98-40EF-B2EA-501388BF89D1}" type="presParOf" srcId="{11BE4EE0-B15E-490D-BE02-91BE0138BAD8}" destId="{35C1C1F6-8693-4150-965E-F3A350074C4E}" srcOrd="27" destOrd="0" presId="urn:microsoft.com/office/officeart/2008/layout/CircleAccentTimeline"/>
    <dgm:cxn modelId="{A1D10F1B-2EA4-4540-AA34-BB87729ACA20}" type="presParOf" srcId="{35C1C1F6-8693-4150-965E-F3A350074C4E}" destId="{8F3B0AF8-BBA3-4653-8636-9CCE5804E15E}" srcOrd="0" destOrd="0" presId="urn:microsoft.com/office/officeart/2008/layout/CircleAccentTimeline"/>
    <dgm:cxn modelId="{68D98DD5-D620-4F76-B79E-6BEB6B9615E0}" type="presParOf" srcId="{35C1C1F6-8693-4150-965E-F3A350074C4E}" destId="{6CE0B735-8F36-4970-9516-6EB12DC56F7F}" srcOrd="1" destOrd="0" presId="urn:microsoft.com/office/officeart/2008/layout/CircleAccentTimeline"/>
    <dgm:cxn modelId="{A9EB6F74-E8D9-4FDB-98BB-EF9969235EBB}" type="presParOf" srcId="{35C1C1F6-8693-4150-965E-F3A350074C4E}" destId="{A48340A1-9E64-4D9A-BC4A-0B34599676A0}" srcOrd="2" destOrd="0" presId="urn:microsoft.com/office/officeart/2008/layout/CircleAccentTimeline"/>
    <dgm:cxn modelId="{529B206A-180D-40E2-B8D1-5A8305AB3134}" type="presParOf" srcId="{11BE4EE0-B15E-490D-BE02-91BE0138BAD8}" destId="{849EF882-1481-4C14-BFC4-C6C8230E4BBC}" srcOrd="28" destOrd="0" presId="urn:microsoft.com/office/officeart/2008/layout/CircleAccentTimeline"/>
    <dgm:cxn modelId="{1819C090-346F-473B-B747-860C4A8DFCBA}" type="presParOf" srcId="{11BE4EE0-B15E-490D-BE02-91BE0138BAD8}" destId="{1A2D2681-0B2D-432B-9FB0-B196DE6C4663}" srcOrd="29" destOrd="0" presId="urn:microsoft.com/office/officeart/2008/layout/CircleAccentTimeline"/>
    <dgm:cxn modelId="{9FBC1BED-DCF6-447C-8C79-E45D5E47EFA6}" type="presParOf" srcId="{11BE4EE0-B15E-490D-BE02-91BE0138BAD8}" destId="{4153FB5B-1958-4F8A-AFC8-479A2C820DF9}" srcOrd="30" destOrd="0" presId="urn:microsoft.com/office/officeart/2008/layout/CircleAccentTimeline"/>
    <dgm:cxn modelId="{92731A4E-5387-4C52-8418-4E4150A66870}" type="presParOf" srcId="{11BE4EE0-B15E-490D-BE02-91BE0138BAD8}" destId="{5FC54622-A7CE-4540-BF65-BE048B7F5EDA}" srcOrd="31" destOrd="0" presId="urn:microsoft.com/office/officeart/2008/layout/CircleAccentTimeline"/>
    <dgm:cxn modelId="{899528D0-ED56-43CF-999E-2727C051820F}" type="presParOf" srcId="{5FC54622-A7CE-4540-BF65-BE048B7F5EDA}" destId="{CFF819D2-E4E4-42A6-B8BF-4C48CA7F13B2}" srcOrd="0" destOrd="0" presId="urn:microsoft.com/office/officeart/2008/layout/CircleAccentTimeline"/>
    <dgm:cxn modelId="{0378D49E-983B-4D5F-88AA-ABCA0B30281E}" type="presParOf" srcId="{5FC54622-A7CE-4540-BF65-BE048B7F5EDA}" destId="{5BA94233-561F-4AB0-93D2-FB36C69D9F22}" srcOrd="1" destOrd="0" presId="urn:microsoft.com/office/officeart/2008/layout/CircleAccentTimeline"/>
    <dgm:cxn modelId="{D09FE14C-4EC3-4E80-9587-5E5227C9EB2E}" type="presParOf" srcId="{5FC54622-A7CE-4540-BF65-BE048B7F5EDA}" destId="{168B9C1C-15F1-49A0-A3B2-BB10FC680B24}" srcOrd="2" destOrd="0" presId="urn:microsoft.com/office/officeart/2008/layout/CircleAccentTimeline"/>
    <dgm:cxn modelId="{3AAF640D-4771-412D-A0D2-99391B72683C}" type="presParOf" srcId="{11BE4EE0-B15E-490D-BE02-91BE0138BAD8}" destId="{CA35085E-2C52-4815-8E9A-7111FAB63C9E}" srcOrd="32" destOrd="0" presId="urn:microsoft.com/office/officeart/2008/layout/CircleAccentTimeline"/>
    <dgm:cxn modelId="{8676C06F-65F2-48FD-8A29-4DC31C7E6721}" type="presParOf" srcId="{11BE4EE0-B15E-490D-BE02-91BE0138BAD8}" destId="{7BD239DB-19CF-4D93-888B-3180F5D5C818}" srcOrd="33" destOrd="0" presId="urn:microsoft.com/office/officeart/2008/layout/CircleAccentTimeline"/>
    <dgm:cxn modelId="{DE332501-04ED-45D2-AEA7-32E97B70C7B5}" type="presParOf" srcId="{11BE4EE0-B15E-490D-BE02-91BE0138BAD8}" destId="{7AEE7574-03A2-4CEC-B645-8E063729AC0C}" srcOrd="34" destOrd="0" presId="urn:microsoft.com/office/officeart/2008/layout/CircleAccentTimeline"/>
    <dgm:cxn modelId="{C99DF8F6-5A3F-4AEC-8FAB-111F58E974C9}" type="presParOf" srcId="{11BE4EE0-B15E-490D-BE02-91BE0138BAD8}" destId="{A2C55AF4-5A9E-43D8-A226-2997B3530BF5}" srcOrd="35" destOrd="0" presId="urn:microsoft.com/office/officeart/2008/layout/CircleAccentTimeline"/>
    <dgm:cxn modelId="{CCD173C2-0C71-4A95-9FBD-C6E501501CA3}" type="presParOf" srcId="{A2C55AF4-5A9E-43D8-A226-2997B3530BF5}" destId="{BDF911FC-BA2F-449F-8341-0A3B41A0895E}" srcOrd="0" destOrd="0" presId="urn:microsoft.com/office/officeart/2008/layout/CircleAccentTimeline"/>
    <dgm:cxn modelId="{45BEA626-34CE-4A13-AB0B-B92576CB0BE5}" type="presParOf" srcId="{A2C55AF4-5A9E-43D8-A226-2997B3530BF5}" destId="{E9275663-B0A5-4C3D-B70B-726D1E013E27}" srcOrd="1" destOrd="0" presId="urn:microsoft.com/office/officeart/2008/layout/CircleAccentTimeline"/>
    <dgm:cxn modelId="{B00C5F5F-FECF-4938-9934-31533144D856}" type="presParOf" srcId="{A2C55AF4-5A9E-43D8-A226-2997B3530BF5}" destId="{6AD1DCC3-D635-4269-B2A6-F2C17A4CC050}" srcOrd="2" destOrd="0" presId="urn:microsoft.com/office/officeart/2008/layout/CircleAccentTimeline"/>
    <dgm:cxn modelId="{1882F952-AC0F-45FF-AE41-FA8D5C4ABDDD}" type="presParOf" srcId="{11BE4EE0-B15E-490D-BE02-91BE0138BAD8}" destId="{1BCFE8AE-9187-40DA-A9CF-23CF8A07DA46}" srcOrd="36" destOrd="0" presId="urn:microsoft.com/office/officeart/2008/layout/CircleAccentTimeline"/>
    <dgm:cxn modelId="{E80142E2-06CC-4AAF-969E-286588D69C50}" type="presParOf" srcId="{11BE4EE0-B15E-490D-BE02-91BE0138BAD8}" destId="{91C1305F-3CFF-486D-B732-1C323E99D85A}" srcOrd="37" destOrd="0" presId="urn:microsoft.com/office/officeart/2008/layout/CircleAccentTimeline"/>
    <dgm:cxn modelId="{D035BE21-2A1D-4B11-BD09-DE9E9F8A44E1}" type="presParOf" srcId="{11BE4EE0-B15E-490D-BE02-91BE0138BAD8}" destId="{BA64D0FD-E502-4D01-BEDF-C1C87ADF2679}" srcOrd="38" destOrd="0" presId="urn:microsoft.com/office/officeart/2008/layout/CircleAccentTimeline"/>
    <dgm:cxn modelId="{AEB5B13F-E9C1-488D-BC09-83CE456E2168}" type="presParOf" srcId="{BA64D0FD-E502-4D01-BEDF-C1C87ADF2679}" destId="{C080BC08-1661-40D1-842F-57250D8B1826}" srcOrd="0" destOrd="0" presId="urn:microsoft.com/office/officeart/2008/layout/CircleAccentTimeline"/>
    <dgm:cxn modelId="{2444BFE3-A56F-419D-96A9-397F73DF8BDB}" type="presParOf" srcId="{BA64D0FD-E502-4D01-BEDF-C1C87ADF2679}" destId="{BB393387-BCC6-4CFE-B383-9C39F569D404}" srcOrd="1" destOrd="0" presId="urn:microsoft.com/office/officeart/2008/layout/CircleAccentTimeline"/>
    <dgm:cxn modelId="{92FCF4A1-F793-496D-989D-5E2E7CD8A4E5}" type="presParOf" srcId="{BA64D0FD-E502-4D01-BEDF-C1C87ADF2679}" destId="{F413819B-B949-4DCB-8CF4-CDF1DA57B4CD}" srcOrd="2" destOrd="0" presId="urn:microsoft.com/office/officeart/2008/layout/CircleAccentTimeline"/>
    <dgm:cxn modelId="{2E0D367A-040E-4305-BF71-EB8F0EEA0B71}" type="presParOf" srcId="{11BE4EE0-B15E-490D-BE02-91BE0138BAD8}" destId="{D0BDB921-DDD6-49EB-B993-F9D6C1BBCCBE}" srcOrd="39" destOrd="0" presId="urn:microsoft.com/office/officeart/2008/layout/CircleAccentTimeline"/>
    <dgm:cxn modelId="{F2C18B1F-A635-433C-873E-BC8C2F2F382E}" type="presParOf" srcId="{11BE4EE0-B15E-490D-BE02-91BE0138BAD8}" destId="{490DE4D0-57AF-4BD7-9FB9-1B5911B3C321}" srcOrd="40" destOrd="0" presId="urn:microsoft.com/office/officeart/2008/layout/CircleAccentTimeline"/>
    <dgm:cxn modelId="{1B8042CA-5A58-4FCB-82A2-986A2B36E520}" type="presParOf" srcId="{11BE4EE0-B15E-490D-BE02-91BE0138BAD8}" destId="{74A0A343-732D-483F-974B-19F0F488BF6D}" srcOrd="41" destOrd="0" presId="urn:microsoft.com/office/officeart/2008/layout/CircleAccentTimeline"/>
    <dgm:cxn modelId="{CA4DD67D-96C9-48F7-93C2-F9D74EA16201}" type="presParOf" srcId="{11BE4EE0-B15E-490D-BE02-91BE0138BAD8}" destId="{5FBAE0AA-AFF4-4175-A0A4-9C209B34FB80}" srcOrd="42" destOrd="0" presId="urn:microsoft.com/office/officeart/2008/layout/CircleAccentTimeline"/>
    <dgm:cxn modelId="{60275F28-193E-484C-825B-9AE5FFC23851}" type="presParOf" srcId="{5FBAE0AA-AFF4-4175-A0A4-9C209B34FB80}" destId="{A0D3A4EC-AF6C-4B93-BF64-9394F16DA0A9}" srcOrd="0" destOrd="0" presId="urn:microsoft.com/office/officeart/2008/layout/CircleAccentTimeline"/>
    <dgm:cxn modelId="{D8FA3F1F-70B5-4790-B484-C1FDB3825D76}" type="presParOf" srcId="{5FBAE0AA-AFF4-4175-A0A4-9C209B34FB80}" destId="{3D746B97-4ED3-45C8-BBE0-74CF91529D94}" srcOrd="1" destOrd="0" presId="urn:microsoft.com/office/officeart/2008/layout/CircleAccentTimeline"/>
    <dgm:cxn modelId="{B8CE8BB6-3B4E-4E9C-B4CB-0F1A00AA7FA1}" type="presParOf" srcId="{5FBAE0AA-AFF4-4175-A0A4-9C209B34FB80}" destId="{EE13F7E0-9F54-47CB-A2EE-119993E8CE09}" srcOrd="2" destOrd="0" presId="urn:microsoft.com/office/officeart/2008/layout/CircleAccentTimeline"/>
    <dgm:cxn modelId="{7CF8D8F5-A984-4810-9250-313065B2DD2B}" type="presParOf" srcId="{11BE4EE0-B15E-490D-BE02-91BE0138BAD8}" destId="{AF521365-6073-4F1D-B7DA-F4E0E68989D4}" srcOrd="43" destOrd="0" presId="urn:microsoft.com/office/officeart/2008/layout/CircleAccentTimeline"/>
    <dgm:cxn modelId="{E1519768-9211-4ACC-8D4B-5E78561B80AB}" type="presParOf" srcId="{11BE4EE0-B15E-490D-BE02-91BE0138BAD8}" destId="{3C190DB7-1E49-4EAC-934C-4B42B39DA15A}" srcOrd="44" destOrd="0" presId="urn:microsoft.com/office/officeart/2008/layout/CircleAccentTimeline"/>
    <dgm:cxn modelId="{25E6B7C2-0AB2-40F1-B8F1-14C84CD22A5B}" type="presParOf" srcId="{11BE4EE0-B15E-490D-BE02-91BE0138BAD8}" destId="{424AA07E-62EB-46FB-B72B-B144F1E3876B}" srcOrd="45" destOrd="0" presId="urn:microsoft.com/office/officeart/2008/layout/CircleAccentTimeline"/>
    <dgm:cxn modelId="{4E555B48-39FB-407D-B88B-F1458B85DB18}" type="presParOf" srcId="{11BE4EE0-B15E-490D-BE02-91BE0138BAD8}" destId="{B658F46C-2337-4860-A069-F9A7818459D3}" srcOrd="46" destOrd="0" presId="urn:microsoft.com/office/officeart/2008/layout/CircleAccentTimeline"/>
    <dgm:cxn modelId="{A7FCA8D8-8BF3-4EC9-9BAD-2F8E6E33649A}" type="presParOf" srcId="{B658F46C-2337-4860-A069-F9A7818459D3}" destId="{F9D60980-8802-435F-B232-DAF72D4DCEB3}" srcOrd="0" destOrd="0" presId="urn:microsoft.com/office/officeart/2008/layout/CircleAccentTimeline"/>
    <dgm:cxn modelId="{C0ED6BC4-F79D-449A-9270-A7260F0E7F0B}" type="presParOf" srcId="{B658F46C-2337-4860-A069-F9A7818459D3}" destId="{8E1D6F65-94B4-44AC-BCC3-DC7B13DCA1CA}" srcOrd="1" destOrd="0" presId="urn:microsoft.com/office/officeart/2008/layout/CircleAccentTimeline"/>
    <dgm:cxn modelId="{585EB4C6-E2D9-4960-AA77-327E4C54F101}" type="presParOf" srcId="{B658F46C-2337-4860-A069-F9A7818459D3}" destId="{2885A5C9-23E8-4C0A-ADEF-DD80DA3E4E9F}" srcOrd="2" destOrd="0" presId="urn:microsoft.com/office/officeart/2008/layout/CircleAccentTimeline"/>
    <dgm:cxn modelId="{3E7756F1-6984-482E-AF5A-F94994EF1A68}" type="presParOf" srcId="{11BE4EE0-B15E-490D-BE02-91BE0138BAD8}" destId="{0A21D194-71A9-40B3-B041-350D918295F4}" srcOrd="47" destOrd="0" presId="urn:microsoft.com/office/officeart/2008/layout/CircleAccentTimeline"/>
    <dgm:cxn modelId="{2E828131-673C-4144-AFB7-0E1EE6882580}" type="presParOf" srcId="{11BE4EE0-B15E-490D-BE02-91BE0138BAD8}" destId="{8E74BFC2-9B6E-48F0-BFAA-ADECD312558D}" srcOrd="48" destOrd="0" presId="urn:microsoft.com/office/officeart/2008/layout/CircleAccentTimeline"/>
    <dgm:cxn modelId="{5B7A52D5-AFDF-4379-A8BC-F390152E75DF}" type="presParOf" srcId="{11BE4EE0-B15E-490D-BE02-91BE0138BAD8}" destId="{C6ED3404-DEE9-4150-9BCA-23F62837A169}" srcOrd="49" destOrd="0" presId="urn:microsoft.com/office/officeart/2008/layout/CircleAccentTimeline"/>
    <dgm:cxn modelId="{F41D5A79-6536-427F-A6CB-22AFA4277FBE}" type="presParOf" srcId="{11BE4EE0-B15E-490D-BE02-91BE0138BAD8}" destId="{BB13C8CE-B7AB-4540-A36B-C83329557375}" srcOrd="50" destOrd="0" presId="urn:microsoft.com/office/officeart/2008/layout/CircleAccentTimeline"/>
    <dgm:cxn modelId="{FB915D02-2223-4674-922B-32A6D110BF22}" type="presParOf" srcId="{BB13C8CE-B7AB-4540-A36B-C83329557375}" destId="{DFDFB58A-5EC1-4979-853A-367D078CE797}" srcOrd="0" destOrd="0" presId="urn:microsoft.com/office/officeart/2008/layout/CircleAccentTimeline"/>
    <dgm:cxn modelId="{B5E0964A-8146-4EBE-8503-8AEF7FCF63E2}" type="presParOf" srcId="{BB13C8CE-B7AB-4540-A36B-C83329557375}" destId="{287ED3EB-82A1-4F69-9DE4-3DD22F9E1E46}" srcOrd="1" destOrd="0" presId="urn:microsoft.com/office/officeart/2008/layout/CircleAccentTimeline"/>
    <dgm:cxn modelId="{0B8AA077-D616-4F9D-A43D-3B2F7467FBD9}" type="presParOf" srcId="{BB13C8CE-B7AB-4540-A36B-C83329557375}" destId="{56A5894C-1F7A-4D3A-AD34-0CFD0702D3E4}" srcOrd="2" destOrd="0" presId="urn:microsoft.com/office/officeart/2008/layout/CircleAccentTimeline"/>
    <dgm:cxn modelId="{BDB08783-9269-4EC9-882F-ED5ADBABC2CD}" type="presParOf" srcId="{11BE4EE0-B15E-490D-BE02-91BE0138BAD8}" destId="{CC4712B7-8F35-4100-A8DB-6BC757BD639C}" srcOrd="51" destOrd="0" presId="urn:microsoft.com/office/officeart/2008/layout/CircleAccentTimeline"/>
    <dgm:cxn modelId="{FEA5E498-759E-4F51-AB94-AF4E408A5DE5}" type="presParOf" srcId="{11BE4EE0-B15E-490D-BE02-91BE0138BAD8}" destId="{DB4A9A53-D5F0-4171-90E5-E087E49F0242}" srcOrd="5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30B9BE-4E19-445A-87E2-D99A95CA654D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F4638335-5D20-4238-8168-FD472884B659}">
      <dgm:prSet phldrT="[Texte]" custT="1"/>
      <dgm:spPr>
        <a:solidFill>
          <a:srgbClr val="C87E50"/>
        </a:solidFill>
      </dgm:spPr>
      <dgm:t>
        <a:bodyPr/>
        <a:lstStyle/>
        <a:p>
          <a:r>
            <a:rPr lang="fr-FR" sz="1600" dirty="0" smtClean="0">
              <a:solidFill>
                <a:srgbClr val="000000"/>
              </a:solidFill>
            </a:rPr>
            <a:t>Vouloir comprendre comment l’information financière est produite, comment elle circule et est mise à disposition des utilisateurs</a:t>
          </a:r>
          <a:endParaRPr lang="fr-FR" sz="1600" dirty="0">
            <a:solidFill>
              <a:srgbClr val="000000"/>
            </a:solidFill>
          </a:endParaRPr>
        </a:p>
      </dgm:t>
    </dgm:pt>
    <dgm:pt modelId="{21C00466-E29B-48AF-8729-8D5E74EF0F2D}" type="parTrans" cxnId="{3910A77D-0379-4D0A-AF13-F10DEF727514}">
      <dgm:prSet/>
      <dgm:spPr/>
      <dgm:t>
        <a:bodyPr/>
        <a:lstStyle/>
        <a:p>
          <a:endParaRPr lang="fr-FR"/>
        </a:p>
      </dgm:t>
    </dgm:pt>
    <dgm:pt modelId="{B70F2E0E-E3FB-4CC5-BAEF-2A2127010C26}" type="sibTrans" cxnId="{3910A77D-0379-4D0A-AF13-F10DEF727514}">
      <dgm:prSet/>
      <dgm:spPr/>
      <dgm:t>
        <a:bodyPr/>
        <a:lstStyle/>
        <a:p>
          <a:endParaRPr lang="fr-FR"/>
        </a:p>
      </dgm:t>
    </dgm:pt>
    <dgm:pt modelId="{4EC34E84-22F2-480B-B470-597F46B7F7B7}">
      <dgm:prSet custT="1"/>
      <dgm:spPr>
        <a:solidFill>
          <a:srgbClr val="C87E50"/>
        </a:solidFill>
      </dgm:spPr>
      <dgm:t>
        <a:bodyPr/>
        <a:lstStyle/>
        <a:p>
          <a:r>
            <a:rPr lang="fr-FR" sz="1600" dirty="0" smtClean="0"/>
            <a:t>Avoir le goût de l’évaluation, du classement et du suivi et de la traçabilité des transactions financières  </a:t>
          </a:r>
          <a:endParaRPr lang="fr-FR" sz="1600" dirty="0"/>
        </a:p>
      </dgm:t>
    </dgm:pt>
    <dgm:pt modelId="{D5A4743F-9168-4207-AFF3-47C6AF1E45DC}" type="parTrans" cxnId="{A648BC23-10FF-4B0F-B8D7-7F0D42AB8587}">
      <dgm:prSet/>
      <dgm:spPr/>
      <dgm:t>
        <a:bodyPr/>
        <a:lstStyle/>
        <a:p>
          <a:endParaRPr lang="fr-FR"/>
        </a:p>
      </dgm:t>
    </dgm:pt>
    <dgm:pt modelId="{E673B552-DD78-40A6-8BF0-2FDCC707CF39}" type="sibTrans" cxnId="{A648BC23-10FF-4B0F-B8D7-7F0D42AB8587}">
      <dgm:prSet/>
      <dgm:spPr/>
      <dgm:t>
        <a:bodyPr/>
        <a:lstStyle/>
        <a:p>
          <a:endParaRPr lang="fr-FR"/>
        </a:p>
      </dgm:t>
    </dgm:pt>
    <dgm:pt modelId="{3802597C-D15E-4AFA-82DD-3149549C70C4}">
      <dgm:prSet/>
      <dgm:spPr/>
      <dgm:t>
        <a:bodyPr/>
        <a:lstStyle/>
        <a:p>
          <a:r>
            <a:rPr lang="fr-FR" dirty="0" smtClean="0"/>
            <a:t>Avoir le goût d’analyser la situation financière de l’entreprise pour préparer les décisions de gestion</a:t>
          </a:r>
          <a:endParaRPr lang="fr-FR" dirty="0"/>
        </a:p>
      </dgm:t>
    </dgm:pt>
    <dgm:pt modelId="{97EAF207-1535-4E9E-9A97-D95703FDAA97}" type="parTrans" cxnId="{3E9FBBFD-955A-4139-92D7-3174768904D5}">
      <dgm:prSet/>
      <dgm:spPr/>
      <dgm:t>
        <a:bodyPr/>
        <a:lstStyle/>
        <a:p>
          <a:endParaRPr lang="fr-FR"/>
        </a:p>
      </dgm:t>
    </dgm:pt>
    <dgm:pt modelId="{D1A23964-902E-4B4C-8F90-B4F3F339EDD4}" type="sibTrans" cxnId="{3E9FBBFD-955A-4139-92D7-3174768904D5}">
      <dgm:prSet/>
      <dgm:spPr/>
      <dgm:t>
        <a:bodyPr/>
        <a:lstStyle/>
        <a:p>
          <a:endParaRPr lang="fr-FR"/>
        </a:p>
      </dgm:t>
    </dgm:pt>
    <dgm:pt modelId="{B5E1173A-3119-420E-BAD4-B75C6C90469B}">
      <dgm:prSet phldrT="[Texte]" custT="1"/>
      <dgm:spPr>
        <a:solidFill>
          <a:srgbClr val="882828"/>
        </a:solidFill>
      </dgm:spPr>
      <dgm:t>
        <a:bodyPr/>
        <a:lstStyle/>
        <a:p>
          <a:r>
            <a:rPr lang="fr-FR" sz="7200" b="1" dirty="0" smtClean="0"/>
            <a:t>GF</a:t>
          </a:r>
          <a:endParaRPr lang="fr-FR" sz="7200" b="1" dirty="0"/>
        </a:p>
      </dgm:t>
    </dgm:pt>
    <dgm:pt modelId="{E4369594-60CF-42B1-B415-2A8C076B2483}" type="parTrans" cxnId="{A8B17909-7FEA-44F2-84AC-8B83A59B4CAA}">
      <dgm:prSet/>
      <dgm:spPr/>
      <dgm:t>
        <a:bodyPr/>
        <a:lstStyle/>
        <a:p>
          <a:endParaRPr lang="fr-FR"/>
        </a:p>
      </dgm:t>
    </dgm:pt>
    <dgm:pt modelId="{9E34EAB8-FD57-478F-AC98-30CF0FFE491B}" type="sibTrans" cxnId="{A8B17909-7FEA-44F2-84AC-8B83A59B4CAA}">
      <dgm:prSet/>
      <dgm:spPr/>
      <dgm:t>
        <a:bodyPr/>
        <a:lstStyle/>
        <a:p>
          <a:endParaRPr lang="fr-FR"/>
        </a:p>
      </dgm:t>
    </dgm:pt>
    <dgm:pt modelId="{BCAA0D1B-82E8-4EC0-BAD8-F12971095970}" type="pres">
      <dgm:prSet presAssocID="{3C30B9BE-4E19-445A-87E2-D99A95CA654D}" presName="Name0" presStyleCnt="0">
        <dgm:presLayoutVars>
          <dgm:chMax val="1"/>
          <dgm:chPref val="1"/>
        </dgm:presLayoutVars>
      </dgm:prSet>
      <dgm:spPr/>
    </dgm:pt>
    <dgm:pt modelId="{E92E22EE-F227-4933-B349-3A4C081A7322}" type="pres">
      <dgm:prSet presAssocID="{B5E1173A-3119-420E-BAD4-B75C6C90469B}" presName="Parent" presStyleLbl="node0" presStyleIdx="0" presStyleCnt="1">
        <dgm:presLayoutVars>
          <dgm:chMax val="5"/>
          <dgm:chPref val="5"/>
        </dgm:presLayoutVars>
      </dgm:prSet>
      <dgm:spPr/>
    </dgm:pt>
    <dgm:pt modelId="{A54C99F0-FA3B-4301-B29F-6E279A4A8E45}" type="pres">
      <dgm:prSet presAssocID="{B5E1173A-3119-420E-BAD4-B75C6C90469B}" presName="Accent1" presStyleLbl="node1" presStyleIdx="0" presStyleCnt="15"/>
      <dgm:spPr/>
    </dgm:pt>
    <dgm:pt modelId="{F28DD951-D4BB-4C15-91E7-A554546D1F6E}" type="pres">
      <dgm:prSet presAssocID="{B5E1173A-3119-420E-BAD4-B75C6C90469B}" presName="Accent2" presStyleLbl="node1" presStyleIdx="1" presStyleCnt="15"/>
      <dgm:spPr/>
    </dgm:pt>
    <dgm:pt modelId="{43431082-BB58-49D7-98B0-87F347AEA46C}" type="pres">
      <dgm:prSet presAssocID="{B5E1173A-3119-420E-BAD4-B75C6C90469B}" presName="Accent3" presStyleLbl="node1" presStyleIdx="2" presStyleCnt="15"/>
      <dgm:spPr/>
    </dgm:pt>
    <dgm:pt modelId="{D5EB7474-2DEE-4C00-8427-D81688A8F993}" type="pres">
      <dgm:prSet presAssocID="{B5E1173A-3119-420E-BAD4-B75C6C90469B}" presName="Accent4" presStyleLbl="node1" presStyleIdx="3" presStyleCnt="15"/>
      <dgm:spPr/>
    </dgm:pt>
    <dgm:pt modelId="{07F78BF8-B24F-4D75-8B8B-DFBB35F8D74E}" type="pres">
      <dgm:prSet presAssocID="{B5E1173A-3119-420E-BAD4-B75C6C90469B}" presName="Accent5" presStyleLbl="node1" presStyleIdx="4" presStyleCnt="15"/>
      <dgm:spPr/>
    </dgm:pt>
    <dgm:pt modelId="{53E56CE3-4B1D-44C3-B56C-7C21E59EEDC9}" type="pres">
      <dgm:prSet presAssocID="{B5E1173A-3119-420E-BAD4-B75C6C90469B}" presName="Accent6" presStyleLbl="node1" presStyleIdx="5" presStyleCnt="15"/>
      <dgm:spPr/>
    </dgm:pt>
    <dgm:pt modelId="{F3F3244C-265F-4CF0-9B25-C8040FD22285}" type="pres">
      <dgm:prSet presAssocID="{F4638335-5D20-4238-8168-FD472884B659}" presName="Child1" presStyleLbl="node1" presStyleIdx="6" presStyleCnt="15" custScaleX="206978" custScaleY="198014">
        <dgm:presLayoutVars>
          <dgm:chMax val="0"/>
          <dgm:chPref val="0"/>
        </dgm:presLayoutVars>
      </dgm:prSet>
      <dgm:spPr/>
    </dgm:pt>
    <dgm:pt modelId="{81569417-DDC1-44FF-BF21-2EA34A7FB76C}" type="pres">
      <dgm:prSet presAssocID="{F4638335-5D20-4238-8168-FD472884B659}" presName="Accent7" presStyleCnt="0"/>
      <dgm:spPr/>
    </dgm:pt>
    <dgm:pt modelId="{1C28D5A8-ED50-4D88-8694-839382BF7086}" type="pres">
      <dgm:prSet presAssocID="{F4638335-5D20-4238-8168-FD472884B659}" presName="AccentHold1" presStyleLbl="node1" presStyleIdx="7" presStyleCnt="15"/>
      <dgm:spPr/>
    </dgm:pt>
    <dgm:pt modelId="{B23A4E88-D3C7-4844-8D7B-B91B5FABE1C4}" type="pres">
      <dgm:prSet presAssocID="{F4638335-5D20-4238-8168-FD472884B659}" presName="Accent8" presStyleCnt="0"/>
      <dgm:spPr/>
    </dgm:pt>
    <dgm:pt modelId="{7A8F19E5-38EA-4323-85EA-90228B270FA4}" type="pres">
      <dgm:prSet presAssocID="{F4638335-5D20-4238-8168-FD472884B659}" presName="AccentHold2" presStyleLbl="node1" presStyleIdx="8" presStyleCnt="15"/>
      <dgm:spPr/>
    </dgm:pt>
    <dgm:pt modelId="{A545B829-406F-47E0-B771-31A6A979A24C}" type="pres">
      <dgm:prSet presAssocID="{4EC34E84-22F2-480B-B470-597F46B7F7B7}" presName="Child2" presStyleLbl="node1" presStyleIdx="9" presStyleCnt="15" custScaleX="199644" custScaleY="206075">
        <dgm:presLayoutVars>
          <dgm:chMax val="0"/>
          <dgm:chPref val="0"/>
        </dgm:presLayoutVars>
      </dgm:prSet>
      <dgm:spPr/>
    </dgm:pt>
    <dgm:pt modelId="{33B67498-41B2-4A23-A79B-C89A0A86C509}" type="pres">
      <dgm:prSet presAssocID="{4EC34E84-22F2-480B-B470-597F46B7F7B7}" presName="Accent9" presStyleCnt="0"/>
      <dgm:spPr/>
    </dgm:pt>
    <dgm:pt modelId="{8495C2C8-8E61-4598-A936-3CAB681376F7}" type="pres">
      <dgm:prSet presAssocID="{4EC34E84-22F2-480B-B470-597F46B7F7B7}" presName="AccentHold1" presStyleLbl="node1" presStyleIdx="10" presStyleCnt="15"/>
      <dgm:spPr/>
    </dgm:pt>
    <dgm:pt modelId="{2BE29589-0DB0-43BB-9D06-83AC7E28C1A3}" type="pres">
      <dgm:prSet presAssocID="{4EC34E84-22F2-480B-B470-597F46B7F7B7}" presName="Accent10" presStyleCnt="0"/>
      <dgm:spPr/>
    </dgm:pt>
    <dgm:pt modelId="{BAC04A9E-6E6D-4686-B202-9AC8632B007F}" type="pres">
      <dgm:prSet presAssocID="{4EC34E84-22F2-480B-B470-597F46B7F7B7}" presName="AccentHold2" presStyleLbl="node1" presStyleIdx="11" presStyleCnt="15"/>
      <dgm:spPr/>
    </dgm:pt>
    <dgm:pt modelId="{F2288423-23D2-4A54-A44D-621921EA6D71}" type="pres">
      <dgm:prSet presAssocID="{4EC34E84-22F2-480B-B470-597F46B7F7B7}" presName="Accent11" presStyleCnt="0"/>
      <dgm:spPr/>
    </dgm:pt>
    <dgm:pt modelId="{6403A935-830B-40D9-9622-356C354069BA}" type="pres">
      <dgm:prSet presAssocID="{4EC34E84-22F2-480B-B470-597F46B7F7B7}" presName="AccentHold3" presStyleLbl="node1" presStyleIdx="12" presStyleCnt="15"/>
      <dgm:spPr/>
    </dgm:pt>
    <dgm:pt modelId="{5894743C-3B0B-48D9-9BAC-42F6EB5B131D}" type="pres">
      <dgm:prSet presAssocID="{3802597C-D15E-4AFA-82DD-3149549C70C4}" presName="Child3" presStyleLbl="node1" presStyleIdx="13" presStyleCnt="15" custScaleX="174316" custScaleY="169607" custLinFactX="-13325" custLinFactNeighborX="-100000" custLinFactNeighborY="23509">
        <dgm:presLayoutVars>
          <dgm:chMax val="0"/>
          <dgm:chPref val="0"/>
        </dgm:presLayoutVars>
      </dgm:prSet>
      <dgm:spPr/>
    </dgm:pt>
    <dgm:pt modelId="{245E31AF-FACD-4152-A728-3E3272E516B4}" type="pres">
      <dgm:prSet presAssocID="{3802597C-D15E-4AFA-82DD-3149549C70C4}" presName="Accent12" presStyleCnt="0"/>
      <dgm:spPr/>
    </dgm:pt>
    <dgm:pt modelId="{964C2FED-8975-47B7-99F4-CC9956EFC9E1}" type="pres">
      <dgm:prSet presAssocID="{3802597C-D15E-4AFA-82DD-3149549C70C4}" presName="AccentHold1" presStyleLbl="node1" presStyleIdx="14" presStyleCnt="15"/>
      <dgm:spPr/>
    </dgm:pt>
  </dgm:ptLst>
  <dgm:cxnLst>
    <dgm:cxn modelId="{3EEF9E47-3779-4BD1-B045-41E7AB0CF6FE}" type="presOf" srcId="{F4638335-5D20-4238-8168-FD472884B659}" destId="{F3F3244C-265F-4CF0-9B25-C8040FD22285}" srcOrd="0" destOrd="0" presId="urn:microsoft.com/office/officeart/2009/3/layout/CircleRelationship"/>
    <dgm:cxn modelId="{3910A77D-0379-4D0A-AF13-F10DEF727514}" srcId="{B5E1173A-3119-420E-BAD4-B75C6C90469B}" destId="{F4638335-5D20-4238-8168-FD472884B659}" srcOrd="0" destOrd="0" parTransId="{21C00466-E29B-48AF-8729-8D5E74EF0F2D}" sibTransId="{B70F2E0E-E3FB-4CC5-BAEF-2A2127010C26}"/>
    <dgm:cxn modelId="{2536F570-42A1-4147-A06F-DD7C0E72F93D}" type="presOf" srcId="{4EC34E84-22F2-480B-B470-597F46B7F7B7}" destId="{A545B829-406F-47E0-B771-31A6A979A24C}" srcOrd="0" destOrd="0" presId="urn:microsoft.com/office/officeart/2009/3/layout/CircleRelationship"/>
    <dgm:cxn modelId="{3E9FBBFD-955A-4139-92D7-3174768904D5}" srcId="{B5E1173A-3119-420E-BAD4-B75C6C90469B}" destId="{3802597C-D15E-4AFA-82DD-3149549C70C4}" srcOrd="2" destOrd="0" parTransId="{97EAF207-1535-4E9E-9A97-D95703FDAA97}" sibTransId="{D1A23964-902E-4B4C-8F90-B4F3F339EDD4}"/>
    <dgm:cxn modelId="{8A865F59-6043-4C9E-B32E-A07CD4C3B9A3}" type="presOf" srcId="{B5E1173A-3119-420E-BAD4-B75C6C90469B}" destId="{E92E22EE-F227-4933-B349-3A4C081A7322}" srcOrd="0" destOrd="0" presId="urn:microsoft.com/office/officeart/2009/3/layout/CircleRelationship"/>
    <dgm:cxn modelId="{A007D99F-583F-4395-8CEC-5D1A09E1C603}" type="presOf" srcId="{3802597C-D15E-4AFA-82DD-3149549C70C4}" destId="{5894743C-3B0B-48D9-9BAC-42F6EB5B131D}" srcOrd="0" destOrd="0" presId="urn:microsoft.com/office/officeart/2009/3/layout/CircleRelationship"/>
    <dgm:cxn modelId="{E44F4ADF-64AC-47DB-B876-270E99E88A87}" type="presOf" srcId="{3C30B9BE-4E19-445A-87E2-D99A95CA654D}" destId="{BCAA0D1B-82E8-4EC0-BAD8-F12971095970}" srcOrd="0" destOrd="0" presId="urn:microsoft.com/office/officeart/2009/3/layout/CircleRelationship"/>
    <dgm:cxn modelId="{A8B17909-7FEA-44F2-84AC-8B83A59B4CAA}" srcId="{3C30B9BE-4E19-445A-87E2-D99A95CA654D}" destId="{B5E1173A-3119-420E-BAD4-B75C6C90469B}" srcOrd="0" destOrd="0" parTransId="{E4369594-60CF-42B1-B415-2A8C076B2483}" sibTransId="{9E34EAB8-FD57-478F-AC98-30CF0FFE491B}"/>
    <dgm:cxn modelId="{A648BC23-10FF-4B0F-B8D7-7F0D42AB8587}" srcId="{B5E1173A-3119-420E-BAD4-B75C6C90469B}" destId="{4EC34E84-22F2-480B-B470-597F46B7F7B7}" srcOrd="1" destOrd="0" parTransId="{D5A4743F-9168-4207-AFF3-47C6AF1E45DC}" sibTransId="{E673B552-DD78-40A6-8BF0-2FDCC707CF39}"/>
    <dgm:cxn modelId="{D3BEB592-EA4D-4484-92FA-B7214A8BD012}" type="presParOf" srcId="{BCAA0D1B-82E8-4EC0-BAD8-F12971095970}" destId="{E92E22EE-F227-4933-B349-3A4C081A7322}" srcOrd="0" destOrd="0" presId="urn:microsoft.com/office/officeart/2009/3/layout/CircleRelationship"/>
    <dgm:cxn modelId="{853BA982-21C3-4DA8-BC6B-906B8466348E}" type="presParOf" srcId="{BCAA0D1B-82E8-4EC0-BAD8-F12971095970}" destId="{A54C99F0-FA3B-4301-B29F-6E279A4A8E45}" srcOrd="1" destOrd="0" presId="urn:microsoft.com/office/officeart/2009/3/layout/CircleRelationship"/>
    <dgm:cxn modelId="{5DE616B3-4886-440E-A0D4-86C6EC032B8C}" type="presParOf" srcId="{BCAA0D1B-82E8-4EC0-BAD8-F12971095970}" destId="{F28DD951-D4BB-4C15-91E7-A554546D1F6E}" srcOrd="2" destOrd="0" presId="urn:microsoft.com/office/officeart/2009/3/layout/CircleRelationship"/>
    <dgm:cxn modelId="{A0AA988F-49A3-47BB-BF40-F8CADCE08A13}" type="presParOf" srcId="{BCAA0D1B-82E8-4EC0-BAD8-F12971095970}" destId="{43431082-BB58-49D7-98B0-87F347AEA46C}" srcOrd="3" destOrd="0" presId="urn:microsoft.com/office/officeart/2009/3/layout/CircleRelationship"/>
    <dgm:cxn modelId="{524080B4-9BEB-4FDE-8D79-D1C4390EBF26}" type="presParOf" srcId="{BCAA0D1B-82E8-4EC0-BAD8-F12971095970}" destId="{D5EB7474-2DEE-4C00-8427-D81688A8F993}" srcOrd="4" destOrd="0" presId="urn:microsoft.com/office/officeart/2009/3/layout/CircleRelationship"/>
    <dgm:cxn modelId="{5B4CAA19-6108-4B17-8AB4-81F5965B9961}" type="presParOf" srcId="{BCAA0D1B-82E8-4EC0-BAD8-F12971095970}" destId="{07F78BF8-B24F-4D75-8B8B-DFBB35F8D74E}" srcOrd="5" destOrd="0" presId="urn:microsoft.com/office/officeart/2009/3/layout/CircleRelationship"/>
    <dgm:cxn modelId="{A837CA0B-2C64-49A7-9FAB-242F6C6AC9E1}" type="presParOf" srcId="{BCAA0D1B-82E8-4EC0-BAD8-F12971095970}" destId="{53E56CE3-4B1D-44C3-B56C-7C21E59EEDC9}" srcOrd="6" destOrd="0" presId="urn:microsoft.com/office/officeart/2009/3/layout/CircleRelationship"/>
    <dgm:cxn modelId="{F16448C0-0941-468B-AE60-F10E4374CF0E}" type="presParOf" srcId="{BCAA0D1B-82E8-4EC0-BAD8-F12971095970}" destId="{F3F3244C-265F-4CF0-9B25-C8040FD22285}" srcOrd="7" destOrd="0" presId="urn:microsoft.com/office/officeart/2009/3/layout/CircleRelationship"/>
    <dgm:cxn modelId="{B5A852B1-F6CB-4165-AF1B-186C54C27BB1}" type="presParOf" srcId="{BCAA0D1B-82E8-4EC0-BAD8-F12971095970}" destId="{81569417-DDC1-44FF-BF21-2EA34A7FB76C}" srcOrd="8" destOrd="0" presId="urn:microsoft.com/office/officeart/2009/3/layout/CircleRelationship"/>
    <dgm:cxn modelId="{3B6A6243-3C55-4F85-8581-67A12E794136}" type="presParOf" srcId="{81569417-DDC1-44FF-BF21-2EA34A7FB76C}" destId="{1C28D5A8-ED50-4D88-8694-839382BF7086}" srcOrd="0" destOrd="0" presId="urn:microsoft.com/office/officeart/2009/3/layout/CircleRelationship"/>
    <dgm:cxn modelId="{DA5A6BD3-ADF8-44F5-AE15-ADD00D418315}" type="presParOf" srcId="{BCAA0D1B-82E8-4EC0-BAD8-F12971095970}" destId="{B23A4E88-D3C7-4844-8D7B-B91B5FABE1C4}" srcOrd="9" destOrd="0" presId="urn:microsoft.com/office/officeart/2009/3/layout/CircleRelationship"/>
    <dgm:cxn modelId="{4E06E91B-28BD-43D2-AC94-7E2F38FB597F}" type="presParOf" srcId="{B23A4E88-D3C7-4844-8D7B-B91B5FABE1C4}" destId="{7A8F19E5-38EA-4323-85EA-90228B270FA4}" srcOrd="0" destOrd="0" presId="urn:microsoft.com/office/officeart/2009/3/layout/CircleRelationship"/>
    <dgm:cxn modelId="{229D4071-F5B1-42BE-919D-696B5FEB1FC4}" type="presParOf" srcId="{BCAA0D1B-82E8-4EC0-BAD8-F12971095970}" destId="{A545B829-406F-47E0-B771-31A6A979A24C}" srcOrd="10" destOrd="0" presId="urn:microsoft.com/office/officeart/2009/3/layout/CircleRelationship"/>
    <dgm:cxn modelId="{70D09ACF-3EB8-4AAA-B422-A445EA2A6696}" type="presParOf" srcId="{BCAA0D1B-82E8-4EC0-BAD8-F12971095970}" destId="{33B67498-41B2-4A23-A79B-C89A0A86C509}" srcOrd="11" destOrd="0" presId="urn:microsoft.com/office/officeart/2009/3/layout/CircleRelationship"/>
    <dgm:cxn modelId="{E94A8F94-8BF0-435E-88B5-18F845F5F677}" type="presParOf" srcId="{33B67498-41B2-4A23-A79B-C89A0A86C509}" destId="{8495C2C8-8E61-4598-A936-3CAB681376F7}" srcOrd="0" destOrd="0" presId="urn:microsoft.com/office/officeart/2009/3/layout/CircleRelationship"/>
    <dgm:cxn modelId="{1627C6E7-736D-4285-B680-3CE289BCC646}" type="presParOf" srcId="{BCAA0D1B-82E8-4EC0-BAD8-F12971095970}" destId="{2BE29589-0DB0-43BB-9D06-83AC7E28C1A3}" srcOrd="12" destOrd="0" presId="urn:microsoft.com/office/officeart/2009/3/layout/CircleRelationship"/>
    <dgm:cxn modelId="{9959B535-72AD-4B0F-BA24-95214CAB2262}" type="presParOf" srcId="{2BE29589-0DB0-43BB-9D06-83AC7E28C1A3}" destId="{BAC04A9E-6E6D-4686-B202-9AC8632B007F}" srcOrd="0" destOrd="0" presId="urn:microsoft.com/office/officeart/2009/3/layout/CircleRelationship"/>
    <dgm:cxn modelId="{12F24ACB-0473-4160-AC43-A6D3FD996043}" type="presParOf" srcId="{BCAA0D1B-82E8-4EC0-BAD8-F12971095970}" destId="{F2288423-23D2-4A54-A44D-621921EA6D71}" srcOrd="13" destOrd="0" presId="urn:microsoft.com/office/officeart/2009/3/layout/CircleRelationship"/>
    <dgm:cxn modelId="{11C1547B-5C64-48D1-816F-54147132B820}" type="presParOf" srcId="{F2288423-23D2-4A54-A44D-621921EA6D71}" destId="{6403A935-830B-40D9-9622-356C354069BA}" srcOrd="0" destOrd="0" presId="urn:microsoft.com/office/officeart/2009/3/layout/CircleRelationship"/>
    <dgm:cxn modelId="{091F9D53-171D-4962-BD9C-4C1A3383D218}" type="presParOf" srcId="{BCAA0D1B-82E8-4EC0-BAD8-F12971095970}" destId="{5894743C-3B0B-48D9-9BAC-42F6EB5B131D}" srcOrd="14" destOrd="0" presId="urn:microsoft.com/office/officeart/2009/3/layout/CircleRelationship"/>
    <dgm:cxn modelId="{371A74C5-6BD6-42E6-B5DC-0350B76F06F3}" type="presParOf" srcId="{BCAA0D1B-82E8-4EC0-BAD8-F12971095970}" destId="{245E31AF-FACD-4152-A728-3E3272E516B4}" srcOrd="15" destOrd="0" presId="urn:microsoft.com/office/officeart/2009/3/layout/CircleRelationship"/>
    <dgm:cxn modelId="{9B4C4D58-F5E1-4339-988D-A4048CE01FE6}" type="presParOf" srcId="{245E31AF-FACD-4152-A728-3E3272E516B4}" destId="{964C2FED-8975-47B7-99F4-CC9956EFC9E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463537-577B-42C9-AD2B-33C2889CE259}" type="doc">
      <dgm:prSet loTypeId="urn:microsoft.com/office/officeart/2008/layout/CircleAccentTimeline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91EF5BD-03E0-4602-B50D-030D0E87E85D}">
      <dgm:prSet phldrT="[Texte]"/>
      <dgm:spPr/>
      <dgm:t>
        <a:bodyPr/>
        <a:lstStyle/>
        <a:p>
          <a:r>
            <a:rPr lang="fr-FR" b="1" dirty="0" smtClean="0"/>
            <a:t>Mobilisation / Motivation</a:t>
          </a:r>
          <a:endParaRPr lang="fr-FR" dirty="0"/>
        </a:p>
      </dgm:t>
    </dgm:pt>
    <dgm:pt modelId="{8FEA9863-B2DB-442D-A211-4C329AC18313}" type="parTrans" cxnId="{3AC6A39E-8ADE-4E2C-900B-54DE84604D91}">
      <dgm:prSet/>
      <dgm:spPr/>
      <dgm:t>
        <a:bodyPr/>
        <a:lstStyle/>
        <a:p>
          <a:endParaRPr lang="fr-FR"/>
        </a:p>
      </dgm:t>
    </dgm:pt>
    <dgm:pt modelId="{F745D1A6-2B74-4BA3-A7B2-2EA13E695EF5}" type="sibTrans" cxnId="{3AC6A39E-8ADE-4E2C-900B-54DE84604D91}">
      <dgm:prSet/>
      <dgm:spPr/>
      <dgm:t>
        <a:bodyPr/>
        <a:lstStyle/>
        <a:p>
          <a:endParaRPr lang="fr-FR"/>
        </a:p>
      </dgm:t>
    </dgm:pt>
    <dgm:pt modelId="{1773800E-7D81-4BEC-A258-272F51FB37DC}">
      <dgm:prSet phldrT="[Texte]"/>
      <dgm:spPr/>
      <dgm:t>
        <a:bodyPr/>
        <a:lstStyle/>
        <a:p>
          <a:r>
            <a:rPr lang="fr-FR" b="1" dirty="0" smtClean="0"/>
            <a:t>Compétences / potentiel</a:t>
          </a:r>
          <a:endParaRPr lang="fr-FR" dirty="0"/>
        </a:p>
      </dgm:t>
    </dgm:pt>
    <dgm:pt modelId="{85BFF817-DC47-4664-B5C8-1CDA7A917414}" type="parTrans" cxnId="{1CBA5EBD-D87E-4408-A1E3-BA5A97E8854D}">
      <dgm:prSet/>
      <dgm:spPr/>
      <dgm:t>
        <a:bodyPr/>
        <a:lstStyle/>
        <a:p>
          <a:endParaRPr lang="fr-FR"/>
        </a:p>
      </dgm:t>
    </dgm:pt>
    <dgm:pt modelId="{6180E4D3-FA33-41EE-AE52-B5ECB11B1C26}" type="sibTrans" cxnId="{1CBA5EBD-D87E-4408-A1E3-BA5A97E8854D}">
      <dgm:prSet/>
      <dgm:spPr/>
      <dgm:t>
        <a:bodyPr/>
        <a:lstStyle/>
        <a:p>
          <a:endParaRPr lang="fr-FR"/>
        </a:p>
      </dgm:t>
    </dgm:pt>
    <dgm:pt modelId="{83AC1FB7-A3D2-44C4-8238-27B869594331}">
      <dgm:prSet phldrT="[Texte]"/>
      <dgm:spPr/>
      <dgm:t>
        <a:bodyPr/>
        <a:lstStyle/>
        <a:p>
          <a:r>
            <a:rPr lang="fr-FR" b="0" dirty="0" smtClean="0"/>
            <a:t>Comment faire du cadre juridique du travail, un facteur de motivation ?</a:t>
          </a:r>
          <a:endParaRPr lang="fr-FR" b="0" dirty="0"/>
        </a:p>
      </dgm:t>
    </dgm:pt>
    <dgm:pt modelId="{50BC4D3B-3963-4C15-8534-097B9A585938}" type="parTrans" cxnId="{9E7C4EA3-EDB9-4FC5-8DD5-3AAA4BD50DD6}">
      <dgm:prSet/>
      <dgm:spPr/>
      <dgm:t>
        <a:bodyPr/>
        <a:lstStyle/>
        <a:p>
          <a:endParaRPr lang="fr-FR"/>
        </a:p>
      </dgm:t>
    </dgm:pt>
    <dgm:pt modelId="{F9580116-1525-447A-BBDE-7E54114143AD}" type="sibTrans" cxnId="{9E7C4EA3-EDB9-4FC5-8DD5-3AAA4BD50DD6}">
      <dgm:prSet/>
      <dgm:spPr/>
      <dgm:t>
        <a:bodyPr/>
        <a:lstStyle/>
        <a:p>
          <a:endParaRPr lang="fr-FR"/>
        </a:p>
      </dgm:t>
    </dgm:pt>
    <dgm:pt modelId="{ED051998-6A24-49BB-BFC9-17C774BF2FB9}">
      <dgm:prSet phldrT="[Texte]"/>
      <dgm:spPr/>
      <dgm:t>
        <a:bodyPr/>
        <a:lstStyle/>
        <a:p>
          <a:r>
            <a:rPr lang="fr-FR" dirty="0" smtClean="0"/>
            <a:t>Comment répondre aux besoins en compétences de l’organisation ?</a:t>
          </a:r>
          <a:endParaRPr lang="fr-FR" dirty="0"/>
        </a:p>
      </dgm:t>
    </dgm:pt>
    <dgm:pt modelId="{9294F253-A79A-4B60-970C-1235C419E381}" type="parTrans" cxnId="{3A4083AC-93E8-4135-B346-7192AA5BACD9}">
      <dgm:prSet/>
      <dgm:spPr/>
      <dgm:t>
        <a:bodyPr/>
        <a:lstStyle/>
        <a:p>
          <a:endParaRPr lang="fr-FR"/>
        </a:p>
      </dgm:t>
    </dgm:pt>
    <dgm:pt modelId="{13426719-732B-4ED5-9CDC-F85403238720}" type="sibTrans" cxnId="{3A4083AC-93E8-4135-B346-7192AA5BACD9}">
      <dgm:prSet/>
      <dgm:spPr/>
      <dgm:t>
        <a:bodyPr/>
        <a:lstStyle/>
        <a:p>
          <a:endParaRPr lang="fr-FR"/>
        </a:p>
      </dgm:t>
    </dgm:pt>
    <dgm:pt modelId="{75F59B88-19AD-4380-8D0F-F462C68E5AA5}">
      <dgm:prSet phldrT="[Texte]"/>
      <dgm:spPr/>
      <dgm:t>
        <a:bodyPr/>
        <a:lstStyle/>
        <a:p>
          <a:r>
            <a:rPr lang="fr-FR" b="1" dirty="0" smtClean="0"/>
            <a:t>Cohésion / Conflits</a:t>
          </a:r>
          <a:endParaRPr lang="fr-FR" b="1" dirty="0"/>
        </a:p>
      </dgm:t>
    </dgm:pt>
    <dgm:pt modelId="{FAAE893E-0675-4193-BFFC-8DD31A6A30A2}" type="parTrans" cxnId="{D7DA9D23-58EE-484C-811F-35EF02CDFBD5}">
      <dgm:prSet/>
      <dgm:spPr/>
      <dgm:t>
        <a:bodyPr/>
        <a:lstStyle/>
        <a:p>
          <a:endParaRPr lang="fr-FR"/>
        </a:p>
      </dgm:t>
    </dgm:pt>
    <dgm:pt modelId="{F22EB86D-F0E3-46EB-AC16-D947445F0123}" type="sibTrans" cxnId="{D7DA9D23-58EE-484C-811F-35EF02CDFBD5}">
      <dgm:prSet/>
      <dgm:spPr/>
      <dgm:t>
        <a:bodyPr/>
        <a:lstStyle/>
        <a:p>
          <a:endParaRPr lang="fr-FR"/>
        </a:p>
      </dgm:t>
    </dgm:pt>
    <dgm:pt modelId="{56CB58E0-AB9D-4596-8356-C1495403E299}">
      <dgm:prSet phldrT="[Texte]"/>
      <dgm:spPr/>
      <dgm:t>
        <a:bodyPr/>
        <a:lstStyle/>
        <a:p>
          <a:r>
            <a:rPr lang="fr-FR" dirty="0" smtClean="0"/>
            <a:t>En quoi la dynamique d’un groupe peut-elle construire sa cohésion ?</a:t>
          </a:r>
          <a:endParaRPr lang="fr-FR" dirty="0"/>
        </a:p>
      </dgm:t>
    </dgm:pt>
    <dgm:pt modelId="{DBFD6C41-15EB-4C4C-AADF-DCBE6A7E59B6}" type="parTrans" cxnId="{CAC0CB9B-9AEF-4194-AF74-EC5BF0F22222}">
      <dgm:prSet/>
      <dgm:spPr/>
      <dgm:t>
        <a:bodyPr/>
        <a:lstStyle/>
        <a:p>
          <a:endParaRPr lang="fr-FR"/>
        </a:p>
      </dgm:t>
    </dgm:pt>
    <dgm:pt modelId="{B6EFC163-BF40-4A06-8724-8E8E730F1CED}" type="sibTrans" cxnId="{CAC0CB9B-9AEF-4194-AF74-EC5BF0F22222}">
      <dgm:prSet/>
      <dgm:spPr/>
      <dgm:t>
        <a:bodyPr/>
        <a:lstStyle/>
        <a:p>
          <a:endParaRPr lang="fr-FR"/>
        </a:p>
      </dgm:t>
    </dgm:pt>
    <dgm:pt modelId="{AD769F88-7C56-4539-AB19-7574DA6CC7F6}">
      <dgm:prSet phldrT="[Texte]"/>
      <dgm:spPr/>
      <dgm:t>
        <a:bodyPr/>
        <a:lstStyle/>
        <a:p>
          <a:r>
            <a:rPr lang="fr-FR" b="1" dirty="0" smtClean="0"/>
            <a:t>Coordination / coopération</a:t>
          </a:r>
          <a:endParaRPr lang="fr-FR" b="1" dirty="0"/>
        </a:p>
      </dgm:t>
    </dgm:pt>
    <dgm:pt modelId="{E425A30D-4821-4198-9FCA-978B5CA5F265}" type="parTrans" cxnId="{D3F65598-868A-45F9-B7FF-324E9F4587AB}">
      <dgm:prSet/>
      <dgm:spPr/>
      <dgm:t>
        <a:bodyPr/>
        <a:lstStyle/>
        <a:p>
          <a:endParaRPr lang="fr-FR"/>
        </a:p>
      </dgm:t>
    </dgm:pt>
    <dgm:pt modelId="{21C8F0F6-6F0F-47B1-819D-0BDBF978CBB2}" type="sibTrans" cxnId="{D3F65598-868A-45F9-B7FF-324E9F4587AB}">
      <dgm:prSet/>
      <dgm:spPr/>
      <dgm:t>
        <a:bodyPr/>
        <a:lstStyle/>
        <a:p>
          <a:endParaRPr lang="fr-FR"/>
        </a:p>
      </dgm:t>
    </dgm:pt>
    <dgm:pt modelId="{BDB047F7-DA2D-44CE-8EA0-D505738F1D6A}">
      <dgm:prSet phldrT="[Texte]"/>
      <dgm:spPr/>
      <dgm:t>
        <a:bodyPr/>
        <a:lstStyle/>
        <a:p>
          <a:r>
            <a:rPr lang="fr-FR" dirty="0" smtClean="0"/>
            <a:t>A quelles conditions l’organisation du travail favorise-t-elle la coopération ?</a:t>
          </a:r>
          <a:endParaRPr lang="fr-FR" dirty="0"/>
        </a:p>
      </dgm:t>
    </dgm:pt>
    <dgm:pt modelId="{93675A86-F89D-4889-BE43-F8D6246AEAA0}" type="parTrans" cxnId="{D0AF1AED-2291-4F57-8445-07EBA2D25D95}">
      <dgm:prSet/>
      <dgm:spPr/>
      <dgm:t>
        <a:bodyPr/>
        <a:lstStyle/>
        <a:p>
          <a:endParaRPr lang="fr-FR"/>
        </a:p>
      </dgm:t>
    </dgm:pt>
    <dgm:pt modelId="{9242273E-7326-4900-B8CF-1190C30E251D}" type="sibTrans" cxnId="{D0AF1AED-2291-4F57-8445-07EBA2D25D95}">
      <dgm:prSet/>
      <dgm:spPr/>
      <dgm:t>
        <a:bodyPr/>
        <a:lstStyle/>
        <a:p>
          <a:endParaRPr lang="fr-FR"/>
        </a:p>
      </dgm:t>
    </dgm:pt>
    <dgm:pt modelId="{98BDD0B6-D402-445F-9CEA-42002532D9DC}">
      <dgm:prSet phldrT="[Texte]"/>
      <dgm:spPr/>
      <dgm:t>
        <a:bodyPr/>
        <a:lstStyle/>
        <a:p>
          <a:r>
            <a:rPr lang="fr-FR" b="0" dirty="0" smtClean="0"/>
            <a:t>La recherche du mieux vivre au travail est-elle compatible avec les objectifs de performance ?</a:t>
          </a:r>
          <a:endParaRPr lang="fr-FR" b="0" dirty="0"/>
        </a:p>
      </dgm:t>
    </dgm:pt>
    <dgm:pt modelId="{9DA88D50-6524-4BB3-AB3C-043631AF6B67}" type="parTrans" cxnId="{95198A9D-8885-40D0-ABFC-5155413A993B}">
      <dgm:prSet/>
      <dgm:spPr/>
      <dgm:t>
        <a:bodyPr/>
        <a:lstStyle/>
        <a:p>
          <a:endParaRPr lang="fr-FR"/>
        </a:p>
      </dgm:t>
    </dgm:pt>
    <dgm:pt modelId="{4F34D55E-F0A8-4B0F-857D-10822B937D11}" type="sibTrans" cxnId="{95198A9D-8885-40D0-ABFC-5155413A993B}">
      <dgm:prSet/>
      <dgm:spPr/>
      <dgm:t>
        <a:bodyPr/>
        <a:lstStyle/>
        <a:p>
          <a:endParaRPr lang="fr-FR"/>
        </a:p>
      </dgm:t>
    </dgm:pt>
    <dgm:pt modelId="{5FDF989C-2A9A-4AB4-9C1F-24CC003B1EBC}">
      <dgm:prSet phldrT="[Texte]"/>
      <dgm:spPr/>
      <dgm:t>
        <a:bodyPr/>
        <a:lstStyle/>
        <a:p>
          <a:r>
            <a:rPr lang="fr-FR" b="0" dirty="0" smtClean="0"/>
            <a:t>Comment passer de la rémunération à la reconnaissance de l’individu au travail ?</a:t>
          </a:r>
          <a:endParaRPr lang="fr-FR" b="0" dirty="0"/>
        </a:p>
      </dgm:t>
    </dgm:pt>
    <dgm:pt modelId="{E1FCBC20-227C-433D-82CD-9831FB04D1E1}" type="parTrans" cxnId="{9FE686BD-5B5B-4171-8691-30C94AEA932E}">
      <dgm:prSet/>
      <dgm:spPr/>
      <dgm:t>
        <a:bodyPr/>
        <a:lstStyle/>
        <a:p>
          <a:endParaRPr lang="fr-FR"/>
        </a:p>
      </dgm:t>
    </dgm:pt>
    <dgm:pt modelId="{0C4710D1-FD77-4CCF-80F2-E4BC955490E6}" type="sibTrans" cxnId="{9FE686BD-5B5B-4171-8691-30C94AEA932E}">
      <dgm:prSet/>
      <dgm:spPr/>
      <dgm:t>
        <a:bodyPr/>
        <a:lstStyle/>
        <a:p>
          <a:endParaRPr lang="fr-FR"/>
        </a:p>
      </dgm:t>
    </dgm:pt>
    <dgm:pt modelId="{DF1487A9-7991-4FE0-9EF8-4B152ADBE9FF}">
      <dgm:prSet phldrT="[Texte]"/>
      <dgm:spPr/>
      <dgm:t>
        <a:bodyPr/>
        <a:lstStyle/>
        <a:p>
          <a:r>
            <a:rPr lang="fr-FR" b="0" dirty="0" smtClean="0"/>
            <a:t>Communiquer à l’interne suffit-il à mobiliser ?</a:t>
          </a:r>
          <a:endParaRPr lang="fr-FR" b="0" dirty="0"/>
        </a:p>
      </dgm:t>
    </dgm:pt>
    <dgm:pt modelId="{9D8E8E51-F411-41C1-94E7-9AD62D9317B1}" type="parTrans" cxnId="{A9F52555-3DB5-401D-88F3-38359200EED6}">
      <dgm:prSet/>
      <dgm:spPr/>
      <dgm:t>
        <a:bodyPr/>
        <a:lstStyle/>
        <a:p>
          <a:endParaRPr lang="fr-FR"/>
        </a:p>
      </dgm:t>
    </dgm:pt>
    <dgm:pt modelId="{D98F89C4-1889-4563-86DE-176CF56F0512}" type="sibTrans" cxnId="{A9F52555-3DB5-401D-88F3-38359200EED6}">
      <dgm:prSet/>
      <dgm:spPr/>
      <dgm:t>
        <a:bodyPr/>
        <a:lstStyle/>
        <a:p>
          <a:endParaRPr lang="fr-FR"/>
        </a:p>
      </dgm:t>
    </dgm:pt>
    <dgm:pt modelId="{A4140299-8627-49F2-BE46-47231693C15A}">
      <dgm:prSet phldrT="[Texte]"/>
      <dgm:spPr/>
      <dgm:t>
        <a:bodyPr/>
        <a:lstStyle/>
        <a:p>
          <a:r>
            <a:rPr lang="fr-FR" dirty="0" smtClean="0"/>
            <a:t>Peut-on évaluer les compétences mais aussi le potentiel d’un individu ?</a:t>
          </a:r>
          <a:endParaRPr lang="fr-FR" dirty="0"/>
        </a:p>
      </dgm:t>
    </dgm:pt>
    <dgm:pt modelId="{1CFC730C-B901-4DFA-9159-A2AAAB724414}" type="parTrans" cxnId="{513738A7-980D-42EF-B036-B83A2C958DBA}">
      <dgm:prSet/>
      <dgm:spPr/>
      <dgm:t>
        <a:bodyPr/>
        <a:lstStyle/>
        <a:p>
          <a:endParaRPr lang="fr-FR"/>
        </a:p>
      </dgm:t>
    </dgm:pt>
    <dgm:pt modelId="{FFC13EE8-E9E5-4458-827B-7BCEF37C4C82}" type="sibTrans" cxnId="{513738A7-980D-42EF-B036-B83A2C958DBA}">
      <dgm:prSet/>
      <dgm:spPr/>
      <dgm:t>
        <a:bodyPr/>
        <a:lstStyle/>
        <a:p>
          <a:endParaRPr lang="fr-FR"/>
        </a:p>
      </dgm:t>
    </dgm:pt>
    <dgm:pt modelId="{042B3A78-8709-4BB5-9BFF-0D8E2162AFF2}">
      <dgm:prSet phldrT="[Texte]"/>
      <dgm:spPr/>
      <dgm:t>
        <a:bodyPr/>
        <a:lstStyle/>
        <a:p>
          <a:r>
            <a:rPr lang="fr-FR" dirty="0" smtClean="0"/>
            <a:t>La gestion des compétences permet-elle de garantir l’employabilité d’un individu ?</a:t>
          </a:r>
          <a:endParaRPr lang="fr-FR" dirty="0"/>
        </a:p>
      </dgm:t>
    </dgm:pt>
    <dgm:pt modelId="{5283967B-EDC7-4625-9122-4D0D55C99777}" type="parTrans" cxnId="{7D608D8C-7C8C-4410-84FC-713CB784E972}">
      <dgm:prSet/>
      <dgm:spPr/>
      <dgm:t>
        <a:bodyPr/>
        <a:lstStyle/>
        <a:p>
          <a:endParaRPr lang="fr-FR"/>
        </a:p>
      </dgm:t>
    </dgm:pt>
    <dgm:pt modelId="{E57A9EC4-E1FD-46F1-9144-37832ACCB390}" type="sibTrans" cxnId="{7D608D8C-7C8C-4410-84FC-713CB784E972}">
      <dgm:prSet/>
      <dgm:spPr/>
      <dgm:t>
        <a:bodyPr/>
        <a:lstStyle/>
        <a:p>
          <a:endParaRPr lang="fr-FR"/>
        </a:p>
      </dgm:t>
    </dgm:pt>
    <dgm:pt modelId="{6AD20C13-8B74-4627-8759-8AA951625647}">
      <dgm:prSet phldrT="[Texte]"/>
      <dgm:spPr/>
      <dgm:t>
        <a:bodyPr/>
        <a:lstStyle/>
        <a:p>
          <a:r>
            <a:rPr lang="fr-FR" dirty="0" smtClean="0"/>
            <a:t>Les tensions professionnelles peuvent-elles renforcer la cohésion ?</a:t>
          </a:r>
          <a:endParaRPr lang="fr-FR" dirty="0"/>
        </a:p>
      </dgm:t>
    </dgm:pt>
    <dgm:pt modelId="{78680484-A1DD-4120-8E96-0C7F3670AA8A}" type="parTrans" cxnId="{6D3EBB8F-0DE8-4FBB-A1C6-F89AAE8EC260}">
      <dgm:prSet/>
      <dgm:spPr/>
      <dgm:t>
        <a:bodyPr/>
        <a:lstStyle/>
        <a:p>
          <a:endParaRPr lang="fr-FR"/>
        </a:p>
      </dgm:t>
    </dgm:pt>
    <dgm:pt modelId="{C70837C5-D67C-4BCF-A95A-78A3449290A9}" type="sibTrans" cxnId="{6D3EBB8F-0DE8-4FBB-A1C6-F89AAE8EC260}">
      <dgm:prSet/>
      <dgm:spPr/>
      <dgm:t>
        <a:bodyPr/>
        <a:lstStyle/>
        <a:p>
          <a:endParaRPr lang="fr-FR"/>
        </a:p>
      </dgm:t>
    </dgm:pt>
    <dgm:pt modelId="{B641137D-55E9-482F-A13C-E5AB47C2EDAC}">
      <dgm:prSet phldrT="[Texte]"/>
      <dgm:spPr/>
      <dgm:t>
        <a:bodyPr/>
        <a:lstStyle/>
        <a:p>
          <a:r>
            <a:rPr lang="fr-FR" dirty="0" smtClean="0"/>
            <a:t>Le dialogue social suffit-il à la cohésion de l’organisation ?</a:t>
          </a:r>
          <a:endParaRPr lang="fr-FR" dirty="0"/>
        </a:p>
      </dgm:t>
    </dgm:pt>
    <dgm:pt modelId="{2E56D1A5-3E3B-442B-B5C8-3AB0F63E0A54}" type="parTrans" cxnId="{892A4454-A3D5-423B-A67E-1932A549F75D}">
      <dgm:prSet/>
      <dgm:spPr/>
      <dgm:t>
        <a:bodyPr/>
        <a:lstStyle/>
        <a:p>
          <a:endParaRPr lang="fr-FR"/>
        </a:p>
      </dgm:t>
    </dgm:pt>
    <dgm:pt modelId="{2CCF856E-68D9-4FE3-BF94-E683CF607B5E}" type="sibTrans" cxnId="{892A4454-A3D5-423B-A67E-1932A549F75D}">
      <dgm:prSet/>
      <dgm:spPr/>
      <dgm:t>
        <a:bodyPr/>
        <a:lstStyle/>
        <a:p>
          <a:endParaRPr lang="fr-FR"/>
        </a:p>
      </dgm:t>
    </dgm:pt>
    <dgm:pt modelId="{21F4B5BC-6246-4213-A35B-5B2E25C16FB9}">
      <dgm:prSet phldrT="[Texte]"/>
      <dgm:spPr/>
      <dgm:t>
        <a:bodyPr/>
        <a:lstStyle/>
        <a:p>
          <a:r>
            <a:rPr lang="fr-FR" dirty="0" smtClean="0"/>
            <a:t>Travailler ensemble suffit-il à coopérer ?</a:t>
          </a:r>
          <a:endParaRPr lang="fr-FR" dirty="0"/>
        </a:p>
      </dgm:t>
    </dgm:pt>
    <dgm:pt modelId="{50210031-C5E9-4D6A-973B-5EF6D44A8B35}" type="parTrans" cxnId="{25AE4A5C-3A30-457A-81A7-CE3763F31BA8}">
      <dgm:prSet/>
      <dgm:spPr/>
      <dgm:t>
        <a:bodyPr/>
        <a:lstStyle/>
        <a:p>
          <a:endParaRPr lang="fr-FR"/>
        </a:p>
      </dgm:t>
    </dgm:pt>
    <dgm:pt modelId="{59F0D93A-1E09-4057-9109-271BF3291F68}" type="sibTrans" cxnId="{25AE4A5C-3A30-457A-81A7-CE3763F31BA8}">
      <dgm:prSet/>
      <dgm:spPr/>
      <dgm:t>
        <a:bodyPr/>
        <a:lstStyle/>
        <a:p>
          <a:endParaRPr lang="fr-FR"/>
        </a:p>
      </dgm:t>
    </dgm:pt>
    <dgm:pt modelId="{CCFDB6CB-942A-4A1D-8525-3CE8B9EED557}">
      <dgm:prSet phldrT="[Texte]"/>
      <dgm:spPr/>
      <dgm:t>
        <a:bodyPr/>
        <a:lstStyle/>
        <a:p>
          <a:r>
            <a:rPr lang="fr-FR" dirty="0" smtClean="0"/>
            <a:t>Le document peut-il être un vecteur de coopération ?</a:t>
          </a:r>
          <a:endParaRPr lang="fr-FR" dirty="0"/>
        </a:p>
      </dgm:t>
    </dgm:pt>
    <dgm:pt modelId="{EAFA4387-86EB-4491-8CFB-350D43757438}" type="parTrans" cxnId="{A1370B51-206D-4F75-A178-22D310C686D8}">
      <dgm:prSet/>
      <dgm:spPr/>
      <dgm:t>
        <a:bodyPr/>
        <a:lstStyle/>
        <a:p>
          <a:endParaRPr lang="fr-FR"/>
        </a:p>
      </dgm:t>
    </dgm:pt>
    <dgm:pt modelId="{9533587D-BD28-4EFA-BD25-20925E0073E6}" type="sibTrans" cxnId="{A1370B51-206D-4F75-A178-22D310C686D8}">
      <dgm:prSet/>
      <dgm:spPr/>
      <dgm:t>
        <a:bodyPr/>
        <a:lstStyle/>
        <a:p>
          <a:endParaRPr lang="fr-FR"/>
        </a:p>
      </dgm:t>
    </dgm:pt>
    <dgm:pt modelId="{11BE4EE0-B15E-490D-BE02-91BE0138BAD8}" type="pres">
      <dgm:prSet presAssocID="{2D463537-577B-42C9-AD2B-33C2889CE259}" presName="Name0" presStyleCnt="0">
        <dgm:presLayoutVars>
          <dgm:dir/>
        </dgm:presLayoutVars>
      </dgm:prSet>
      <dgm:spPr/>
    </dgm:pt>
    <dgm:pt modelId="{34B390D4-A82E-4464-BCA7-57E9333F7FB0}" type="pres">
      <dgm:prSet presAssocID="{291EF5BD-03E0-4602-B50D-030D0E87E85D}" presName="parComposite" presStyleCnt="0"/>
      <dgm:spPr/>
    </dgm:pt>
    <dgm:pt modelId="{85C415E1-1CD7-4936-B656-9E703AFB37CE}" type="pres">
      <dgm:prSet presAssocID="{291EF5BD-03E0-4602-B50D-030D0E87E85D}" presName="parBigCircle" presStyleLbl="node0" presStyleIdx="0" presStyleCnt="4"/>
      <dgm:spPr>
        <a:solidFill>
          <a:srgbClr val="D4B868"/>
        </a:solidFill>
      </dgm:spPr>
    </dgm:pt>
    <dgm:pt modelId="{58AEC3C4-82F6-423B-BD15-D3AA5177313C}" type="pres">
      <dgm:prSet presAssocID="{291EF5BD-03E0-4602-B50D-030D0E87E85D}" presName="parTx" presStyleLbl="revTx" presStyleIdx="0" presStyleCnt="30"/>
      <dgm:spPr/>
      <dgm:t>
        <a:bodyPr/>
        <a:lstStyle/>
        <a:p>
          <a:endParaRPr lang="fr-FR"/>
        </a:p>
      </dgm:t>
    </dgm:pt>
    <dgm:pt modelId="{9770CEA8-4E83-4EB7-AF85-D358CF32AD52}" type="pres">
      <dgm:prSet presAssocID="{291EF5BD-03E0-4602-B50D-030D0E87E85D}" presName="bSpace" presStyleCnt="0"/>
      <dgm:spPr/>
    </dgm:pt>
    <dgm:pt modelId="{445B2829-B951-4C29-A046-966EE51A37B9}" type="pres">
      <dgm:prSet presAssocID="{291EF5BD-03E0-4602-B50D-030D0E87E85D}" presName="parBackupNorm" presStyleCnt="0"/>
      <dgm:spPr/>
    </dgm:pt>
    <dgm:pt modelId="{056EC965-0C05-47C9-98D7-8240607A9EB8}" type="pres">
      <dgm:prSet presAssocID="{F745D1A6-2B74-4BA3-A7B2-2EA13E695EF5}" presName="parSpace" presStyleCnt="0"/>
      <dgm:spPr/>
    </dgm:pt>
    <dgm:pt modelId="{12E88403-8C9C-49AD-A200-E3EC73849561}" type="pres">
      <dgm:prSet presAssocID="{83AC1FB7-A3D2-44C4-8238-27B869594331}" presName="desBackupLeftNorm" presStyleCnt="0"/>
      <dgm:spPr/>
    </dgm:pt>
    <dgm:pt modelId="{4817F168-72AD-40E4-83EA-AAC964781D62}" type="pres">
      <dgm:prSet presAssocID="{83AC1FB7-A3D2-44C4-8238-27B869594331}" presName="desComposite" presStyleCnt="0"/>
      <dgm:spPr/>
    </dgm:pt>
    <dgm:pt modelId="{69C90304-1D4D-4A46-A331-B7DD249B8702}" type="pres">
      <dgm:prSet presAssocID="{83AC1FB7-A3D2-44C4-8238-27B869594331}" presName="desCircle" presStyleLbl="node1" presStyleIdx="0" presStyleCnt="13"/>
      <dgm:spPr/>
    </dgm:pt>
    <dgm:pt modelId="{F1C43D1C-7274-492E-82C2-55E1F673816A}" type="pres">
      <dgm:prSet presAssocID="{83AC1FB7-A3D2-44C4-8238-27B869594331}" presName="chTx" presStyleLbl="revTx" presStyleIdx="1" presStyleCnt="30"/>
      <dgm:spPr/>
      <dgm:t>
        <a:bodyPr/>
        <a:lstStyle/>
        <a:p>
          <a:endParaRPr lang="fr-FR"/>
        </a:p>
      </dgm:t>
    </dgm:pt>
    <dgm:pt modelId="{0F771A2C-28F3-4C8C-ACD9-F5E6F7776E20}" type="pres">
      <dgm:prSet presAssocID="{83AC1FB7-A3D2-44C4-8238-27B869594331}" presName="desTx" presStyleLbl="revTx" presStyleIdx="2" presStyleCnt="30">
        <dgm:presLayoutVars>
          <dgm:bulletEnabled val="1"/>
        </dgm:presLayoutVars>
      </dgm:prSet>
      <dgm:spPr/>
    </dgm:pt>
    <dgm:pt modelId="{5BDD9B52-E567-47D3-B9F8-474BE9BE8987}" type="pres">
      <dgm:prSet presAssocID="{83AC1FB7-A3D2-44C4-8238-27B869594331}" presName="desBackupRightNorm" presStyleCnt="0"/>
      <dgm:spPr/>
    </dgm:pt>
    <dgm:pt modelId="{9D649ADA-8DD6-4BD6-93B8-5B1D6DDAA73C}" type="pres">
      <dgm:prSet presAssocID="{F9580116-1525-447A-BBDE-7E54114143AD}" presName="desSpace" presStyleCnt="0"/>
      <dgm:spPr/>
    </dgm:pt>
    <dgm:pt modelId="{7219C50C-EB31-4DAC-A1AD-B6A8B7EF5206}" type="pres">
      <dgm:prSet presAssocID="{98BDD0B6-D402-445F-9CEA-42002532D9DC}" presName="desBackupLeftNorm" presStyleCnt="0"/>
      <dgm:spPr/>
    </dgm:pt>
    <dgm:pt modelId="{A127FEC0-6355-4224-B1A0-4E4B71F407D2}" type="pres">
      <dgm:prSet presAssocID="{98BDD0B6-D402-445F-9CEA-42002532D9DC}" presName="desComposite" presStyleCnt="0"/>
      <dgm:spPr/>
    </dgm:pt>
    <dgm:pt modelId="{84A1F3C1-369C-4309-8902-83303FFC514C}" type="pres">
      <dgm:prSet presAssocID="{98BDD0B6-D402-445F-9CEA-42002532D9DC}" presName="desCircle" presStyleLbl="node1" presStyleIdx="1" presStyleCnt="13"/>
      <dgm:spPr/>
    </dgm:pt>
    <dgm:pt modelId="{129EED37-553E-4263-B8E3-0BD450441B2F}" type="pres">
      <dgm:prSet presAssocID="{98BDD0B6-D402-445F-9CEA-42002532D9DC}" presName="chTx" presStyleLbl="revTx" presStyleIdx="3" presStyleCnt="30"/>
      <dgm:spPr/>
      <dgm:t>
        <a:bodyPr/>
        <a:lstStyle/>
        <a:p>
          <a:endParaRPr lang="fr-FR"/>
        </a:p>
      </dgm:t>
    </dgm:pt>
    <dgm:pt modelId="{2CC8D6E5-85DC-445E-8862-8BA25E43EC37}" type="pres">
      <dgm:prSet presAssocID="{98BDD0B6-D402-445F-9CEA-42002532D9DC}" presName="desTx" presStyleLbl="revTx" presStyleIdx="4" presStyleCnt="30">
        <dgm:presLayoutVars>
          <dgm:bulletEnabled val="1"/>
        </dgm:presLayoutVars>
      </dgm:prSet>
      <dgm:spPr/>
    </dgm:pt>
    <dgm:pt modelId="{EE6F01D0-7EED-40A8-8248-86771473EE7D}" type="pres">
      <dgm:prSet presAssocID="{98BDD0B6-D402-445F-9CEA-42002532D9DC}" presName="desBackupRightNorm" presStyleCnt="0"/>
      <dgm:spPr/>
    </dgm:pt>
    <dgm:pt modelId="{F0265B45-F4BC-4DAE-AD60-29B4EA87A5B2}" type="pres">
      <dgm:prSet presAssocID="{4F34D55E-F0A8-4B0F-857D-10822B937D11}" presName="desSpace" presStyleCnt="0"/>
      <dgm:spPr/>
    </dgm:pt>
    <dgm:pt modelId="{E8AA9D5C-C411-481E-A9AE-2FD35387CFF1}" type="pres">
      <dgm:prSet presAssocID="{5FDF989C-2A9A-4AB4-9C1F-24CC003B1EBC}" presName="desBackupLeftNorm" presStyleCnt="0"/>
      <dgm:spPr/>
    </dgm:pt>
    <dgm:pt modelId="{0315EA60-E1D6-403B-BC50-3E272DCDB306}" type="pres">
      <dgm:prSet presAssocID="{5FDF989C-2A9A-4AB4-9C1F-24CC003B1EBC}" presName="desComposite" presStyleCnt="0"/>
      <dgm:spPr/>
    </dgm:pt>
    <dgm:pt modelId="{D73F4F90-E4A9-4E35-8641-D6BBC607EE25}" type="pres">
      <dgm:prSet presAssocID="{5FDF989C-2A9A-4AB4-9C1F-24CC003B1EBC}" presName="desCircle" presStyleLbl="node1" presStyleIdx="2" presStyleCnt="13"/>
      <dgm:spPr/>
    </dgm:pt>
    <dgm:pt modelId="{80790886-66F6-4BB4-B15A-7BDBD70300DB}" type="pres">
      <dgm:prSet presAssocID="{5FDF989C-2A9A-4AB4-9C1F-24CC003B1EBC}" presName="chTx" presStyleLbl="revTx" presStyleIdx="5" presStyleCnt="30"/>
      <dgm:spPr/>
      <dgm:t>
        <a:bodyPr/>
        <a:lstStyle/>
        <a:p>
          <a:endParaRPr lang="fr-FR"/>
        </a:p>
      </dgm:t>
    </dgm:pt>
    <dgm:pt modelId="{854F3564-BF16-452B-9BD6-D39C7503DDB9}" type="pres">
      <dgm:prSet presAssocID="{5FDF989C-2A9A-4AB4-9C1F-24CC003B1EBC}" presName="desTx" presStyleLbl="revTx" presStyleIdx="6" presStyleCnt="30">
        <dgm:presLayoutVars>
          <dgm:bulletEnabled val="1"/>
        </dgm:presLayoutVars>
      </dgm:prSet>
      <dgm:spPr/>
    </dgm:pt>
    <dgm:pt modelId="{18EA38A2-593D-478F-A314-1B8AAB135D30}" type="pres">
      <dgm:prSet presAssocID="{5FDF989C-2A9A-4AB4-9C1F-24CC003B1EBC}" presName="desBackupRightNorm" presStyleCnt="0"/>
      <dgm:spPr/>
    </dgm:pt>
    <dgm:pt modelId="{67D20089-5EF6-48C5-8853-600D9B11EB22}" type="pres">
      <dgm:prSet presAssocID="{0C4710D1-FD77-4CCF-80F2-E4BC955490E6}" presName="desSpace" presStyleCnt="0"/>
      <dgm:spPr/>
    </dgm:pt>
    <dgm:pt modelId="{091CB54B-0AF4-498B-BFE8-CBA450C3993B}" type="pres">
      <dgm:prSet presAssocID="{DF1487A9-7991-4FE0-9EF8-4B152ADBE9FF}" presName="desBackupLeftNorm" presStyleCnt="0"/>
      <dgm:spPr/>
    </dgm:pt>
    <dgm:pt modelId="{2DD677F6-1C8B-4317-992A-C159406A54E5}" type="pres">
      <dgm:prSet presAssocID="{DF1487A9-7991-4FE0-9EF8-4B152ADBE9FF}" presName="desComposite" presStyleCnt="0"/>
      <dgm:spPr/>
    </dgm:pt>
    <dgm:pt modelId="{22A379B5-026A-49B6-8CFA-BDAA9FB8C55D}" type="pres">
      <dgm:prSet presAssocID="{DF1487A9-7991-4FE0-9EF8-4B152ADBE9FF}" presName="desCircle" presStyleLbl="node1" presStyleIdx="3" presStyleCnt="13"/>
      <dgm:spPr/>
    </dgm:pt>
    <dgm:pt modelId="{BC47CC98-DCAA-43DB-AA5D-C8581E35C288}" type="pres">
      <dgm:prSet presAssocID="{DF1487A9-7991-4FE0-9EF8-4B152ADBE9FF}" presName="chTx" presStyleLbl="revTx" presStyleIdx="7" presStyleCnt="30"/>
      <dgm:spPr/>
    </dgm:pt>
    <dgm:pt modelId="{21138E80-D987-45B3-A672-40BCDF8B35AE}" type="pres">
      <dgm:prSet presAssocID="{DF1487A9-7991-4FE0-9EF8-4B152ADBE9FF}" presName="desTx" presStyleLbl="revTx" presStyleIdx="8" presStyleCnt="30">
        <dgm:presLayoutVars>
          <dgm:bulletEnabled val="1"/>
        </dgm:presLayoutVars>
      </dgm:prSet>
      <dgm:spPr/>
    </dgm:pt>
    <dgm:pt modelId="{8BB3B073-6611-4EDA-B7CF-C4A9DF0DFEE8}" type="pres">
      <dgm:prSet presAssocID="{DF1487A9-7991-4FE0-9EF8-4B152ADBE9FF}" presName="desBackupRightNorm" presStyleCnt="0"/>
      <dgm:spPr/>
    </dgm:pt>
    <dgm:pt modelId="{83997500-6F48-4FC8-91F6-4AC9C1A9E5EA}" type="pres">
      <dgm:prSet presAssocID="{D98F89C4-1889-4563-86DE-176CF56F0512}" presName="desSpace" presStyleCnt="0"/>
      <dgm:spPr/>
    </dgm:pt>
    <dgm:pt modelId="{1EED9307-6CA0-4A1A-8B7E-70FBC4CDC54D}" type="pres">
      <dgm:prSet presAssocID="{1773800E-7D81-4BEC-A258-272F51FB37DC}" presName="parComposite" presStyleCnt="0"/>
      <dgm:spPr/>
    </dgm:pt>
    <dgm:pt modelId="{E0C9BDC9-F751-4240-9C02-B39CB1B9AE9C}" type="pres">
      <dgm:prSet presAssocID="{1773800E-7D81-4BEC-A258-272F51FB37DC}" presName="parBigCircle" presStyleLbl="node0" presStyleIdx="1" presStyleCnt="4"/>
      <dgm:spPr>
        <a:solidFill>
          <a:srgbClr val="D4B868"/>
        </a:solidFill>
      </dgm:spPr>
    </dgm:pt>
    <dgm:pt modelId="{F52A0083-6031-4BD7-866C-588C93F4D45D}" type="pres">
      <dgm:prSet presAssocID="{1773800E-7D81-4BEC-A258-272F51FB37DC}" presName="parTx" presStyleLbl="revTx" presStyleIdx="9" presStyleCnt="30"/>
      <dgm:spPr/>
      <dgm:t>
        <a:bodyPr/>
        <a:lstStyle/>
        <a:p>
          <a:endParaRPr lang="fr-FR"/>
        </a:p>
      </dgm:t>
    </dgm:pt>
    <dgm:pt modelId="{F2FB173B-5DB5-4028-AC10-6728F348654C}" type="pres">
      <dgm:prSet presAssocID="{1773800E-7D81-4BEC-A258-272F51FB37DC}" presName="bSpace" presStyleCnt="0"/>
      <dgm:spPr/>
    </dgm:pt>
    <dgm:pt modelId="{B83B9635-7649-416C-8BEF-FD95C77EFC62}" type="pres">
      <dgm:prSet presAssocID="{1773800E-7D81-4BEC-A258-272F51FB37DC}" presName="parBackupNorm" presStyleCnt="0"/>
      <dgm:spPr/>
    </dgm:pt>
    <dgm:pt modelId="{72F3600B-0620-4173-844D-F36B39788180}" type="pres">
      <dgm:prSet presAssocID="{6180E4D3-FA33-41EE-AE52-B5ECB11B1C26}" presName="parSpace" presStyleCnt="0"/>
      <dgm:spPr/>
    </dgm:pt>
    <dgm:pt modelId="{75B131C2-696E-41CF-A02F-50FFDC86ACA2}" type="pres">
      <dgm:prSet presAssocID="{ED051998-6A24-49BB-BFC9-17C774BF2FB9}" presName="desBackupLeftNorm" presStyleCnt="0"/>
      <dgm:spPr/>
    </dgm:pt>
    <dgm:pt modelId="{F1680487-C00A-488B-A771-DAEE7BA34CAD}" type="pres">
      <dgm:prSet presAssocID="{ED051998-6A24-49BB-BFC9-17C774BF2FB9}" presName="desComposite" presStyleCnt="0"/>
      <dgm:spPr/>
    </dgm:pt>
    <dgm:pt modelId="{1B272D03-80A3-42F8-8EF3-ED0168E83A3B}" type="pres">
      <dgm:prSet presAssocID="{ED051998-6A24-49BB-BFC9-17C774BF2FB9}" presName="desCircle" presStyleLbl="node1" presStyleIdx="4" presStyleCnt="13"/>
      <dgm:spPr/>
    </dgm:pt>
    <dgm:pt modelId="{741B1AD6-6531-4510-BE7C-FE9E25FBF9B5}" type="pres">
      <dgm:prSet presAssocID="{ED051998-6A24-49BB-BFC9-17C774BF2FB9}" presName="chTx" presStyleLbl="revTx" presStyleIdx="10" presStyleCnt="30"/>
      <dgm:spPr/>
      <dgm:t>
        <a:bodyPr/>
        <a:lstStyle/>
        <a:p>
          <a:endParaRPr lang="fr-FR"/>
        </a:p>
      </dgm:t>
    </dgm:pt>
    <dgm:pt modelId="{36B60A0B-A7F1-420A-998A-8735D5D350FC}" type="pres">
      <dgm:prSet presAssocID="{ED051998-6A24-49BB-BFC9-17C774BF2FB9}" presName="desTx" presStyleLbl="revTx" presStyleIdx="11" presStyleCnt="30">
        <dgm:presLayoutVars>
          <dgm:bulletEnabled val="1"/>
        </dgm:presLayoutVars>
      </dgm:prSet>
      <dgm:spPr/>
    </dgm:pt>
    <dgm:pt modelId="{2DD56909-B5F2-4856-9851-72A5AF0E32DD}" type="pres">
      <dgm:prSet presAssocID="{ED051998-6A24-49BB-BFC9-17C774BF2FB9}" presName="desBackupRightNorm" presStyleCnt="0"/>
      <dgm:spPr/>
    </dgm:pt>
    <dgm:pt modelId="{1AC0904E-5445-499B-82AB-5812FDE3A7D9}" type="pres">
      <dgm:prSet presAssocID="{13426719-732B-4ED5-9CDC-F85403238720}" presName="desSpace" presStyleCnt="0"/>
      <dgm:spPr/>
    </dgm:pt>
    <dgm:pt modelId="{A0DCB51C-2725-4ACD-8735-F755AEDB63C7}" type="pres">
      <dgm:prSet presAssocID="{A4140299-8627-49F2-BE46-47231693C15A}" presName="desBackupLeftNorm" presStyleCnt="0"/>
      <dgm:spPr/>
    </dgm:pt>
    <dgm:pt modelId="{6C980DA3-27F3-4216-8270-53C161DEDD61}" type="pres">
      <dgm:prSet presAssocID="{A4140299-8627-49F2-BE46-47231693C15A}" presName="desComposite" presStyleCnt="0"/>
      <dgm:spPr/>
    </dgm:pt>
    <dgm:pt modelId="{12A1F3B9-2FA6-42FC-B82D-28100BEA1FB9}" type="pres">
      <dgm:prSet presAssocID="{A4140299-8627-49F2-BE46-47231693C15A}" presName="desCircle" presStyleLbl="node1" presStyleIdx="5" presStyleCnt="13"/>
      <dgm:spPr/>
    </dgm:pt>
    <dgm:pt modelId="{BAA243D4-420D-4432-AB74-8DBC7C46DF55}" type="pres">
      <dgm:prSet presAssocID="{A4140299-8627-49F2-BE46-47231693C15A}" presName="chTx" presStyleLbl="revTx" presStyleIdx="12" presStyleCnt="30"/>
      <dgm:spPr/>
    </dgm:pt>
    <dgm:pt modelId="{AF35E015-BB0F-4E1C-8EFC-3CED8EEF6F91}" type="pres">
      <dgm:prSet presAssocID="{A4140299-8627-49F2-BE46-47231693C15A}" presName="desTx" presStyleLbl="revTx" presStyleIdx="13" presStyleCnt="30">
        <dgm:presLayoutVars>
          <dgm:bulletEnabled val="1"/>
        </dgm:presLayoutVars>
      </dgm:prSet>
      <dgm:spPr/>
    </dgm:pt>
    <dgm:pt modelId="{01DA75C8-F668-4104-85D5-8DAC9BA48966}" type="pres">
      <dgm:prSet presAssocID="{A4140299-8627-49F2-BE46-47231693C15A}" presName="desBackupRightNorm" presStyleCnt="0"/>
      <dgm:spPr/>
    </dgm:pt>
    <dgm:pt modelId="{5B6294B1-9825-48A1-96EC-E7488F06C05D}" type="pres">
      <dgm:prSet presAssocID="{FFC13EE8-E9E5-4458-827B-7BCEF37C4C82}" presName="desSpace" presStyleCnt="0"/>
      <dgm:spPr/>
    </dgm:pt>
    <dgm:pt modelId="{10E8871F-29E5-4A7E-9729-475FDB3C9C3D}" type="pres">
      <dgm:prSet presAssocID="{042B3A78-8709-4BB5-9BFF-0D8E2162AFF2}" presName="desBackupLeftNorm" presStyleCnt="0"/>
      <dgm:spPr/>
    </dgm:pt>
    <dgm:pt modelId="{036FFBAB-0824-47A4-B419-E80293DE905D}" type="pres">
      <dgm:prSet presAssocID="{042B3A78-8709-4BB5-9BFF-0D8E2162AFF2}" presName="desComposite" presStyleCnt="0"/>
      <dgm:spPr/>
    </dgm:pt>
    <dgm:pt modelId="{F8D2FBFA-974C-41D6-9308-E6B1B3847C58}" type="pres">
      <dgm:prSet presAssocID="{042B3A78-8709-4BB5-9BFF-0D8E2162AFF2}" presName="desCircle" presStyleLbl="node1" presStyleIdx="6" presStyleCnt="13"/>
      <dgm:spPr/>
    </dgm:pt>
    <dgm:pt modelId="{363B0961-C9F8-446E-9EF9-3FDB1B1D7AA5}" type="pres">
      <dgm:prSet presAssocID="{042B3A78-8709-4BB5-9BFF-0D8E2162AFF2}" presName="chTx" presStyleLbl="revTx" presStyleIdx="14" presStyleCnt="30"/>
      <dgm:spPr/>
      <dgm:t>
        <a:bodyPr/>
        <a:lstStyle/>
        <a:p>
          <a:endParaRPr lang="fr-FR"/>
        </a:p>
      </dgm:t>
    </dgm:pt>
    <dgm:pt modelId="{7E2AD371-6F41-43F7-89D5-FF929D87B0E2}" type="pres">
      <dgm:prSet presAssocID="{042B3A78-8709-4BB5-9BFF-0D8E2162AFF2}" presName="desTx" presStyleLbl="revTx" presStyleIdx="15" presStyleCnt="30">
        <dgm:presLayoutVars>
          <dgm:bulletEnabled val="1"/>
        </dgm:presLayoutVars>
      </dgm:prSet>
      <dgm:spPr/>
    </dgm:pt>
    <dgm:pt modelId="{970D9D19-A007-457B-BD28-2C0B5351E872}" type="pres">
      <dgm:prSet presAssocID="{042B3A78-8709-4BB5-9BFF-0D8E2162AFF2}" presName="desBackupRightNorm" presStyleCnt="0"/>
      <dgm:spPr/>
    </dgm:pt>
    <dgm:pt modelId="{D9AB39E0-B893-4C4C-8DEA-D12988AD39D1}" type="pres">
      <dgm:prSet presAssocID="{E57A9EC4-E1FD-46F1-9144-37832ACCB390}" presName="desSpace" presStyleCnt="0"/>
      <dgm:spPr/>
    </dgm:pt>
    <dgm:pt modelId="{130E8EFF-52E6-4627-AC42-689401297CE5}" type="pres">
      <dgm:prSet presAssocID="{75F59B88-19AD-4380-8D0F-F462C68E5AA5}" presName="parComposite" presStyleCnt="0"/>
      <dgm:spPr/>
    </dgm:pt>
    <dgm:pt modelId="{123A7F98-7F84-4824-9BB6-E0B4C246BB67}" type="pres">
      <dgm:prSet presAssocID="{75F59B88-19AD-4380-8D0F-F462C68E5AA5}" presName="parBigCircle" presStyleLbl="node0" presStyleIdx="2" presStyleCnt="4"/>
      <dgm:spPr>
        <a:solidFill>
          <a:srgbClr val="D4B868"/>
        </a:solidFill>
      </dgm:spPr>
    </dgm:pt>
    <dgm:pt modelId="{52E6D0F4-9BDE-44F3-9FB2-55BEF409E308}" type="pres">
      <dgm:prSet presAssocID="{75F59B88-19AD-4380-8D0F-F462C68E5AA5}" presName="parTx" presStyleLbl="revTx" presStyleIdx="16" presStyleCnt="30"/>
      <dgm:spPr/>
      <dgm:t>
        <a:bodyPr/>
        <a:lstStyle/>
        <a:p>
          <a:endParaRPr lang="fr-FR"/>
        </a:p>
      </dgm:t>
    </dgm:pt>
    <dgm:pt modelId="{F5F7CD87-C2D9-4BC6-AFF7-BC11DF97862A}" type="pres">
      <dgm:prSet presAssocID="{75F59B88-19AD-4380-8D0F-F462C68E5AA5}" presName="bSpace" presStyleCnt="0"/>
      <dgm:spPr/>
    </dgm:pt>
    <dgm:pt modelId="{67DA9423-2A80-4A0D-9BF1-8EB1247DCA08}" type="pres">
      <dgm:prSet presAssocID="{75F59B88-19AD-4380-8D0F-F462C68E5AA5}" presName="parBackupNorm" presStyleCnt="0"/>
      <dgm:spPr/>
    </dgm:pt>
    <dgm:pt modelId="{E8ED7FF5-F384-41E4-8B02-CE45857FACA6}" type="pres">
      <dgm:prSet presAssocID="{F22EB86D-F0E3-46EB-AC16-D947445F0123}" presName="parSpace" presStyleCnt="0"/>
      <dgm:spPr/>
    </dgm:pt>
    <dgm:pt modelId="{C28D6052-B5E3-4266-8968-221AA79E3D01}" type="pres">
      <dgm:prSet presAssocID="{56CB58E0-AB9D-4596-8356-C1495403E299}" presName="desBackupLeftNorm" presStyleCnt="0"/>
      <dgm:spPr/>
    </dgm:pt>
    <dgm:pt modelId="{C16A81A4-6EF8-4454-A860-0E532F3FECFF}" type="pres">
      <dgm:prSet presAssocID="{56CB58E0-AB9D-4596-8356-C1495403E299}" presName="desComposite" presStyleCnt="0"/>
      <dgm:spPr/>
    </dgm:pt>
    <dgm:pt modelId="{C635B9E6-FD48-4275-A2C2-01A7229D1A8F}" type="pres">
      <dgm:prSet presAssocID="{56CB58E0-AB9D-4596-8356-C1495403E299}" presName="desCircle" presStyleLbl="node1" presStyleIdx="7" presStyleCnt="13"/>
      <dgm:spPr/>
    </dgm:pt>
    <dgm:pt modelId="{0DD0A850-0654-4CBE-A126-1F76974AD271}" type="pres">
      <dgm:prSet presAssocID="{56CB58E0-AB9D-4596-8356-C1495403E299}" presName="chTx" presStyleLbl="revTx" presStyleIdx="17" presStyleCnt="30"/>
      <dgm:spPr/>
      <dgm:t>
        <a:bodyPr/>
        <a:lstStyle/>
        <a:p>
          <a:endParaRPr lang="fr-FR"/>
        </a:p>
      </dgm:t>
    </dgm:pt>
    <dgm:pt modelId="{23C70722-F7AE-40D8-91B4-5025B3E15F61}" type="pres">
      <dgm:prSet presAssocID="{56CB58E0-AB9D-4596-8356-C1495403E299}" presName="desTx" presStyleLbl="revTx" presStyleIdx="18" presStyleCnt="30">
        <dgm:presLayoutVars>
          <dgm:bulletEnabled val="1"/>
        </dgm:presLayoutVars>
      </dgm:prSet>
      <dgm:spPr/>
    </dgm:pt>
    <dgm:pt modelId="{B1D38965-DAFE-43EB-B7E4-FDDF5363CEFE}" type="pres">
      <dgm:prSet presAssocID="{56CB58E0-AB9D-4596-8356-C1495403E299}" presName="desBackupRightNorm" presStyleCnt="0"/>
      <dgm:spPr/>
    </dgm:pt>
    <dgm:pt modelId="{75732A37-6992-4696-869A-761CD0B694AC}" type="pres">
      <dgm:prSet presAssocID="{B6EFC163-BF40-4A06-8724-8E8E730F1CED}" presName="desSpace" presStyleCnt="0"/>
      <dgm:spPr/>
    </dgm:pt>
    <dgm:pt modelId="{8A1A262D-B7D4-4D44-8F36-297A32E1A466}" type="pres">
      <dgm:prSet presAssocID="{6AD20C13-8B74-4627-8759-8AA951625647}" presName="desBackupLeftNorm" presStyleCnt="0"/>
      <dgm:spPr/>
    </dgm:pt>
    <dgm:pt modelId="{BDD9BA98-7002-45BA-BA08-E70134106022}" type="pres">
      <dgm:prSet presAssocID="{6AD20C13-8B74-4627-8759-8AA951625647}" presName="desComposite" presStyleCnt="0"/>
      <dgm:spPr/>
    </dgm:pt>
    <dgm:pt modelId="{C64E08F1-F174-4CA4-A9E4-4DD57F62AD35}" type="pres">
      <dgm:prSet presAssocID="{6AD20C13-8B74-4627-8759-8AA951625647}" presName="desCircle" presStyleLbl="node1" presStyleIdx="8" presStyleCnt="13"/>
      <dgm:spPr/>
    </dgm:pt>
    <dgm:pt modelId="{12B3A835-815B-4ADE-8042-1BFA06BA4FFE}" type="pres">
      <dgm:prSet presAssocID="{6AD20C13-8B74-4627-8759-8AA951625647}" presName="chTx" presStyleLbl="revTx" presStyleIdx="19" presStyleCnt="30"/>
      <dgm:spPr/>
      <dgm:t>
        <a:bodyPr/>
        <a:lstStyle/>
        <a:p>
          <a:endParaRPr lang="fr-FR"/>
        </a:p>
      </dgm:t>
    </dgm:pt>
    <dgm:pt modelId="{1FD11126-94E4-4C60-8F58-07784E9EED3E}" type="pres">
      <dgm:prSet presAssocID="{6AD20C13-8B74-4627-8759-8AA951625647}" presName="desTx" presStyleLbl="revTx" presStyleIdx="20" presStyleCnt="30">
        <dgm:presLayoutVars>
          <dgm:bulletEnabled val="1"/>
        </dgm:presLayoutVars>
      </dgm:prSet>
      <dgm:spPr/>
    </dgm:pt>
    <dgm:pt modelId="{A6BE9314-D632-44E5-82F3-6D239B208127}" type="pres">
      <dgm:prSet presAssocID="{6AD20C13-8B74-4627-8759-8AA951625647}" presName="desBackupRightNorm" presStyleCnt="0"/>
      <dgm:spPr/>
    </dgm:pt>
    <dgm:pt modelId="{36D38A1E-4F04-434D-BF0F-F001CCAB3E81}" type="pres">
      <dgm:prSet presAssocID="{C70837C5-D67C-4BCF-A95A-78A3449290A9}" presName="desSpace" presStyleCnt="0"/>
      <dgm:spPr/>
    </dgm:pt>
    <dgm:pt modelId="{B8FE82A6-2338-4B38-93D6-8D6D55EE0223}" type="pres">
      <dgm:prSet presAssocID="{B641137D-55E9-482F-A13C-E5AB47C2EDAC}" presName="desBackupLeftNorm" presStyleCnt="0"/>
      <dgm:spPr/>
    </dgm:pt>
    <dgm:pt modelId="{FDBC72E7-4D8F-43B1-9107-D59B7BC9F5BB}" type="pres">
      <dgm:prSet presAssocID="{B641137D-55E9-482F-A13C-E5AB47C2EDAC}" presName="desComposite" presStyleCnt="0"/>
      <dgm:spPr/>
    </dgm:pt>
    <dgm:pt modelId="{B5970815-65CC-455D-A227-3965409ADBFB}" type="pres">
      <dgm:prSet presAssocID="{B641137D-55E9-482F-A13C-E5AB47C2EDAC}" presName="desCircle" presStyleLbl="node1" presStyleIdx="9" presStyleCnt="13"/>
      <dgm:spPr/>
    </dgm:pt>
    <dgm:pt modelId="{FFFFBDF3-8602-4231-92B2-82471327555F}" type="pres">
      <dgm:prSet presAssocID="{B641137D-55E9-482F-A13C-E5AB47C2EDAC}" presName="chTx" presStyleLbl="revTx" presStyleIdx="21" presStyleCnt="30"/>
      <dgm:spPr/>
    </dgm:pt>
    <dgm:pt modelId="{21572663-2D71-415B-BFB1-E0AAA2913F49}" type="pres">
      <dgm:prSet presAssocID="{B641137D-55E9-482F-A13C-E5AB47C2EDAC}" presName="desTx" presStyleLbl="revTx" presStyleIdx="22" presStyleCnt="30">
        <dgm:presLayoutVars>
          <dgm:bulletEnabled val="1"/>
        </dgm:presLayoutVars>
      </dgm:prSet>
      <dgm:spPr/>
    </dgm:pt>
    <dgm:pt modelId="{9147A768-A921-42F2-8CB1-739459E08108}" type="pres">
      <dgm:prSet presAssocID="{B641137D-55E9-482F-A13C-E5AB47C2EDAC}" presName="desBackupRightNorm" presStyleCnt="0"/>
      <dgm:spPr/>
    </dgm:pt>
    <dgm:pt modelId="{D5EB567C-5DA8-453E-86BF-044D9618F414}" type="pres">
      <dgm:prSet presAssocID="{2CCF856E-68D9-4FE3-BF94-E683CF607B5E}" presName="desSpace" presStyleCnt="0"/>
      <dgm:spPr/>
    </dgm:pt>
    <dgm:pt modelId="{6235F1B4-9062-4928-ACB2-8913041CC2BE}" type="pres">
      <dgm:prSet presAssocID="{AD769F88-7C56-4539-AB19-7574DA6CC7F6}" presName="parComposite" presStyleCnt="0"/>
      <dgm:spPr/>
    </dgm:pt>
    <dgm:pt modelId="{9A583BA0-8654-4859-916F-E70BD4761929}" type="pres">
      <dgm:prSet presAssocID="{AD769F88-7C56-4539-AB19-7574DA6CC7F6}" presName="parBigCircle" presStyleLbl="node0" presStyleIdx="3" presStyleCnt="4"/>
      <dgm:spPr>
        <a:solidFill>
          <a:srgbClr val="D4B868"/>
        </a:solidFill>
      </dgm:spPr>
    </dgm:pt>
    <dgm:pt modelId="{79F78CDD-84F8-4CBA-A490-3B81C20EC63C}" type="pres">
      <dgm:prSet presAssocID="{AD769F88-7C56-4539-AB19-7574DA6CC7F6}" presName="parTx" presStyleLbl="revTx" presStyleIdx="23" presStyleCnt="30"/>
      <dgm:spPr/>
      <dgm:t>
        <a:bodyPr/>
        <a:lstStyle/>
        <a:p>
          <a:endParaRPr lang="fr-FR"/>
        </a:p>
      </dgm:t>
    </dgm:pt>
    <dgm:pt modelId="{4A4E7183-A23C-490F-8760-5755637DF7F3}" type="pres">
      <dgm:prSet presAssocID="{AD769F88-7C56-4539-AB19-7574DA6CC7F6}" presName="bSpace" presStyleCnt="0"/>
      <dgm:spPr/>
    </dgm:pt>
    <dgm:pt modelId="{2A1DF588-49F6-41BA-BCF7-79E681E62D2B}" type="pres">
      <dgm:prSet presAssocID="{AD769F88-7C56-4539-AB19-7574DA6CC7F6}" presName="parBackupNorm" presStyleCnt="0"/>
      <dgm:spPr/>
    </dgm:pt>
    <dgm:pt modelId="{AE2B546B-D1E7-4077-9AC2-1444D0DC80B4}" type="pres">
      <dgm:prSet presAssocID="{21C8F0F6-6F0F-47B1-819D-0BDBF978CBB2}" presName="parSpace" presStyleCnt="0"/>
      <dgm:spPr/>
    </dgm:pt>
    <dgm:pt modelId="{3DE4541C-2858-4CF3-9095-10458C91985F}" type="pres">
      <dgm:prSet presAssocID="{BDB047F7-DA2D-44CE-8EA0-D505738F1D6A}" presName="desBackupLeftNorm" presStyleCnt="0"/>
      <dgm:spPr/>
    </dgm:pt>
    <dgm:pt modelId="{CBA31ADE-5DA8-4F5C-87AB-5D46D4B57FA1}" type="pres">
      <dgm:prSet presAssocID="{BDB047F7-DA2D-44CE-8EA0-D505738F1D6A}" presName="desComposite" presStyleCnt="0"/>
      <dgm:spPr/>
    </dgm:pt>
    <dgm:pt modelId="{1AFDFC5A-8A36-4563-9EEE-72295C8352E6}" type="pres">
      <dgm:prSet presAssocID="{BDB047F7-DA2D-44CE-8EA0-D505738F1D6A}" presName="desCircle" presStyleLbl="node1" presStyleIdx="10" presStyleCnt="13"/>
      <dgm:spPr/>
    </dgm:pt>
    <dgm:pt modelId="{A1F1E3C8-0815-45EE-9939-D755AD3C6EF2}" type="pres">
      <dgm:prSet presAssocID="{BDB047F7-DA2D-44CE-8EA0-D505738F1D6A}" presName="chTx" presStyleLbl="revTx" presStyleIdx="24" presStyleCnt="30"/>
      <dgm:spPr/>
      <dgm:t>
        <a:bodyPr/>
        <a:lstStyle/>
        <a:p>
          <a:endParaRPr lang="fr-FR"/>
        </a:p>
      </dgm:t>
    </dgm:pt>
    <dgm:pt modelId="{77F385A8-EB4C-4FCB-A3FE-7E7A063F2473}" type="pres">
      <dgm:prSet presAssocID="{BDB047F7-DA2D-44CE-8EA0-D505738F1D6A}" presName="desTx" presStyleLbl="revTx" presStyleIdx="25" presStyleCnt="30">
        <dgm:presLayoutVars>
          <dgm:bulletEnabled val="1"/>
        </dgm:presLayoutVars>
      </dgm:prSet>
      <dgm:spPr/>
    </dgm:pt>
    <dgm:pt modelId="{17A21949-F716-47CF-9FB3-DB9AE744C768}" type="pres">
      <dgm:prSet presAssocID="{BDB047F7-DA2D-44CE-8EA0-D505738F1D6A}" presName="desBackupRightNorm" presStyleCnt="0"/>
      <dgm:spPr/>
    </dgm:pt>
    <dgm:pt modelId="{3197D661-3EF5-4EC0-839C-23D78C3131E2}" type="pres">
      <dgm:prSet presAssocID="{9242273E-7326-4900-B8CF-1190C30E251D}" presName="desSpace" presStyleCnt="0"/>
      <dgm:spPr/>
    </dgm:pt>
    <dgm:pt modelId="{4F689E2E-1793-463A-BA1E-90F822CAA714}" type="pres">
      <dgm:prSet presAssocID="{21F4B5BC-6246-4213-A35B-5B2E25C16FB9}" presName="desBackupLeftNorm" presStyleCnt="0"/>
      <dgm:spPr/>
    </dgm:pt>
    <dgm:pt modelId="{1F19FF13-2F02-47C3-B63C-D209A03EE08B}" type="pres">
      <dgm:prSet presAssocID="{21F4B5BC-6246-4213-A35B-5B2E25C16FB9}" presName="desComposite" presStyleCnt="0"/>
      <dgm:spPr/>
    </dgm:pt>
    <dgm:pt modelId="{F5392D1B-21ED-4B2E-B7B2-BB4D8B5D6422}" type="pres">
      <dgm:prSet presAssocID="{21F4B5BC-6246-4213-A35B-5B2E25C16FB9}" presName="desCircle" presStyleLbl="node1" presStyleIdx="11" presStyleCnt="13"/>
      <dgm:spPr/>
    </dgm:pt>
    <dgm:pt modelId="{8B615AD2-E880-485C-AFB7-301C62470B9E}" type="pres">
      <dgm:prSet presAssocID="{21F4B5BC-6246-4213-A35B-5B2E25C16FB9}" presName="chTx" presStyleLbl="revTx" presStyleIdx="26" presStyleCnt="30"/>
      <dgm:spPr/>
    </dgm:pt>
    <dgm:pt modelId="{7EE959B1-984D-4F5A-A1DD-3C552F3FA70B}" type="pres">
      <dgm:prSet presAssocID="{21F4B5BC-6246-4213-A35B-5B2E25C16FB9}" presName="desTx" presStyleLbl="revTx" presStyleIdx="27" presStyleCnt="30">
        <dgm:presLayoutVars>
          <dgm:bulletEnabled val="1"/>
        </dgm:presLayoutVars>
      </dgm:prSet>
      <dgm:spPr/>
    </dgm:pt>
    <dgm:pt modelId="{BD08AB73-D431-450F-A1E9-7B266385C9AD}" type="pres">
      <dgm:prSet presAssocID="{21F4B5BC-6246-4213-A35B-5B2E25C16FB9}" presName="desBackupRightNorm" presStyleCnt="0"/>
      <dgm:spPr/>
    </dgm:pt>
    <dgm:pt modelId="{6F2F79E0-8984-4EFC-ABF6-BF9625EAF6FF}" type="pres">
      <dgm:prSet presAssocID="{59F0D93A-1E09-4057-9109-271BF3291F68}" presName="desSpace" presStyleCnt="0"/>
      <dgm:spPr/>
    </dgm:pt>
    <dgm:pt modelId="{EE17FDC3-FEB6-4636-A6D5-DE9522809025}" type="pres">
      <dgm:prSet presAssocID="{CCFDB6CB-942A-4A1D-8525-3CE8B9EED557}" presName="desBackupLeftNorm" presStyleCnt="0"/>
      <dgm:spPr/>
    </dgm:pt>
    <dgm:pt modelId="{509274D7-0705-493D-A8FD-D7DC94E2A14C}" type="pres">
      <dgm:prSet presAssocID="{CCFDB6CB-942A-4A1D-8525-3CE8B9EED557}" presName="desComposite" presStyleCnt="0"/>
      <dgm:spPr/>
    </dgm:pt>
    <dgm:pt modelId="{2B071EFD-A3BB-4B7C-9991-3D5D86147694}" type="pres">
      <dgm:prSet presAssocID="{CCFDB6CB-942A-4A1D-8525-3CE8B9EED557}" presName="desCircle" presStyleLbl="node1" presStyleIdx="12" presStyleCnt="13"/>
      <dgm:spPr/>
    </dgm:pt>
    <dgm:pt modelId="{4BD39C22-0AEB-4607-B44D-DF4D3B434108}" type="pres">
      <dgm:prSet presAssocID="{CCFDB6CB-942A-4A1D-8525-3CE8B9EED557}" presName="chTx" presStyleLbl="revTx" presStyleIdx="28" presStyleCnt="30"/>
      <dgm:spPr/>
    </dgm:pt>
    <dgm:pt modelId="{F2944DD4-F7E9-42B1-99F0-0DF03497F6A3}" type="pres">
      <dgm:prSet presAssocID="{CCFDB6CB-942A-4A1D-8525-3CE8B9EED557}" presName="desTx" presStyleLbl="revTx" presStyleIdx="29" presStyleCnt="30">
        <dgm:presLayoutVars>
          <dgm:bulletEnabled val="1"/>
        </dgm:presLayoutVars>
      </dgm:prSet>
      <dgm:spPr/>
    </dgm:pt>
    <dgm:pt modelId="{811ABFE6-B395-42C6-AEC0-15B1CD0D3197}" type="pres">
      <dgm:prSet presAssocID="{CCFDB6CB-942A-4A1D-8525-3CE8B9EED557}" presName="desBackupRightNorm" presStyleCnt="0"/>
      <dgm:spPr/>
    </dgm:pt>
    <dgm:pt modelId="{294B1C36-7C65-415B-9C21-6C7811FF962D}" type="pres">
      <dgm:prSet presAssocID="{9533587D-BD28-4EFA-BD25-20925E0073E6}" presName="desSpace" presStyleCnt="0"/>
      <dgm:spPr/>
    </dgm:pt>
  </dgm:ptLst>
  <dgm:cxnLst>
    <dgm:cxn modelId="{3AC6A39E-8ADE-4E2C-900B-54DE84604D91}" srcId="{2D463537-577B-42C9-AD2B-33C2889CE259}" destId="{291EF5BD-03E0-4602-B50D-030D0E87E85D}" srcOrd="0" destOrd="0" parTransId="{8FEA9863-B2DB-442D-A211-4C329AC18313}" sibTransId="{F745D1A6-2B74-4BA3-A7B2-2EA13E695EF5}"/>
    <dgm:cxn modelId="{7AB17022-473F-48C0-A430-A9949EAC22FD}" type="presOf" srcId="{A4140299-8627-49F2-BE46-47231693C15A}" destId="{BAA243D4-420D-4432-AB74-8DBC7C46DF55}" srcOrd="0" destOrd="0" presId="urn:microsoft.com/office/officeart/2008/layout/CircleAccentTimeline"/>
    <dgm:cxn modelId="{A7D4C39C-CFA8-4935-BDF0-DCA55618EA76}" type="presOf" srcId="{21F4B5BC-6246-4213-A35B-5B2E25C16FB9}" destId="{8B615AD2-E880-485C-AFB7-301C62470B9E}" srcOrd="0" destOrd="0" presId="urn:microsoft.com/office/officeart/2008/layout/CircleAccentTimeline"/>
    <dgm:cxn modelId="{CAC0CB9B-9AEF-4194-AF74-EC5BF0F22222}" srcId="{75F59B88-19AD-4380-8D0F-F462C68E5AA5}" destId="{56CB58E0-AB9D-4596-8356-C1495403E299}" srcOrd="0" destOrd="0" parTransId="{DBFD6C41-15EB-4C4C-AADF-DCBE6A7E59B6}" sibTransId="{B6EFC163-BF40-4A06-8724-8E8E730F1CED}"/>
    <dgm:cxn modelId="{3D0B9025-4418-44B1-AE9B-B5837DDF5321}" type="presOf" srcId="{AD769F88-7C56-4539-AB19-7574DA6CC7F6}" destId="{79F78CDD-84F8-4CBA-A490-3B81C20EC63C}" srcOrd="0" destOrd="0" presId="urn:microsoft.com/office/officeart/2008/layout/CircleAccentTimeline"/>
    <dgm:cxn modelId="{C250EB31-689D-40B0-873F-1C0FCC6FE7B5}" type="presOf" srcId="{BDB047F7-DA2D-44CE-8EA0-D505738F1D6A}" destId="{A1F1E3C8-0815-45EE-9939-D755AD3C6EF2}" srcOrd="0" destOrd="0" presId="urn:microsoft.com/office/officeart/2008/layout/CircleAccentTimeline"/>
    <dgm:cxn modelId="{F32AB59B-0516-4691-8548-22CEE2DD4078}" type="presOf" srcId="{2D463537-577B-42C9-AD2B-33C2889CE259}" destId="{11BE4EE0-B15E-490D-BE02-91BE0138BAD8}" srcOrd="0" destOrd="0" presId="urn:microsoft.com/office/officeart/2008/layout/CircleAccentTimeline"/>
    <dgm:cxn modelId="{F5B9A8C4-40C8-4AC6-81AA-13FD13BAB670}" type="presOf" srcId="{1773800E-7D81-4BEC-A258-272F51FB37DC}" destId="{F52A0083-6031-4BD7-866C-588C93F4D45D}" srcOrd="0" destOrd="0" presId="urn:microsoft.com/office/officeart/2008/layout/CircleAccentTimeline"/>
    <dgm:cxn modelId="{6D3EBB8F-0DE8-4FBB-A1C6-F89AAE8EC260}" srcId="{75F59B88-19AD-4380-8D0F-F462C68E5AA5}" destId="{6AD20C13-8B74-4627-8759-8AA951625647}" srcOrd="1" destOrd="0" parTransId="{78680484-A1DD-4120-8E96-0C7F3670AA8A}" sibTransId="{C70837C5-D67C-4BCF-A95A-78A3449290A9}"/>
    <dgm:cxn modelId="{72E14F05-4C00-4DDD-B812-ED9D083047E0}" type="presOf" srcId="{ED051998-6A24-49BB-BFC9-17C774BF2FB9}" destId="{741B1AD6-6531-4510-BE7C-FE9E25FBF9B5}" srcOrd="0" destOrd="0" presId="urn:microsoft.com/office/officeart/2008/layout/CircleAccentTimeline"/>
    <dgm:cxn modelId="{95198A9D-8885-40D0-ABFC-5155413A993B}" srcId="{291EF5BD-03E0-4602-B50D-030D0E87E85D}" destId="{98BDD0B6-D402-445F-9CEA-42002532D9DC}" srcOrd="1" destOrd="0" parTransId="{9DA88D50-6524-4BB3-AB3C-043631AF6B67}" sibTransId="{4F34D55E-F0A8-4B0F-857D-10822B937D11}"/>
    <dgm:cxn modelId="{D3F65598-868A-45F9-B7FF-324E9F4587AB}" srcId="{2D463537-577B-42C9-AD2B-33C2889CE259}" destId="{AD769F88-7C56-4539-AB19-7574DA6CC7F6}" srcOrd="3" destOrd="0" parTransId="{E425A30D-4821-4198-9FCA-978B5CA5F265}" sibTransId="{21C8F0F6-6F0F-47B1-819D-0BDBF978CBB2}"/>
    <dgm:cxn modelId="{7D608D8C-7C8C-4410-84FC-713CB784E972}" srcId="{1773800E-7D81-4BEC-A258-272F51FB37DC}" destId="{042B3A78-8709-4BB5-9BFF-0D8E2162AFF2}" srcOrd="2" destOrd="0" parTransId="{5283967B-EDC7-4625-9122-4D0D55C99777}" sibTransId="{E57A9EC4-E1FD-46F1-9144-37832ACCB390}"/>
    <dgm:cxn modelId="{7AA37BC4-3391-408E-8AE1-75C39753F8CD}" type="presOf" srcId="{75F59B88-19AD-4380-8D0F-F462C68E5AA5}" destId="{52E6D0F4-9BDE-44F3-9FB2-55BEF409E308}" srcOrd="0" destOrd="0" presId="urn:microsoft.com/office/officeart/2008/layout/CircleAccentTimeline"/>
    <dgm:cxn modelId="{513738A7-980D-42EF-B036-B83A2C958DBA}" srcId="{1773800E-7D81-4BEC-A258-272F51FB37DC}" destId="{A4140299-8627-49F2-BE46-47231693C15A}" srcOrd="1" destOrd="0" parTransId="{1CFC730C-B901-4DFA-9159-A2AAAB724414}" sibTransId="{FFC13EE8-E9E5-4458-827B-7BCEF37C4C82}"/>
    <dgm:cxn modelId="{92B94FAE-C8B9-4DDE-B0C8-01DCD339D073}" type="presOf" srcId="{DF1487A9-7991-4FE0-9EF8-4B152ADBE9FF}" destId="{BC47CC98-DCAA-43DB-AA5D-C8581E35C288}" srcOrd="0" destOrd="0" presId="urn:microsoft.com/office/officeart/2008/layout/CircleAccentTimeline"/>
    <dgm:cxn modelId="{892A4454-A3D5-423B-A67E-1932A549F75D}" srcId="{75F59B88-19AD-4380-8D0F-F462C68E5AA5}" destId="{B641137D-55E9-482F-A13C-E5AB47C2EDAC}" srcOrd="2" destOrd="0" parTransId="{2E56D1A5-3E3B-442B-B5C8-3AB0F63E0A54}" sibTransId="{2CCF856E-68D9-4FE3-BF94-E683CF607B5E}"/>
    <dgm:cxn modelId="{25AE4A5C-3A30-457A-81A7-CE3763F31BA8}" srcId="{AD769F88-7C56-4539-AB19-7574DA6CC7F6}" destId="{21F4B5BC-6246-4213-A35B-5B2E25C16FB9}" srcOrd="1" destOrd="0" parTransId="{50210031-C5E9-4D6A-973B-5EF6D44A8B35}" sibTransId="{59F0D93A-1E09-4057-9109-271BF3291F68}"/>
    <dgm:cxn modelId="{9E7C4EA3-EDB9-4FC5-8DD5-3AAA4BD50DD6}" srcId="{291EF5BD-03E0-4602-B50D-030D0E87E85D}" destId="{83AC1FB7-A3D2-44C4-8238-27B869594331}" srcOrd="0" destOrd="0" parTransId="{50BC4D3B-3963-4C15-8534-097B9A585938}" sibTransId="{F9580116-1525-447A-BBDE-7E54114143AD}"/>
    <dgm:cxn modelId="{A15B10D2-23DB-4A35-AD5D-0408A3C1788C}" type="presOf" srcId="{56CB58E0-AB9D-4596-8356-C1495403E299}" destId="{0DD0A850-0654-4CBE-A126-1F76974AD271}" srcOrd="0" destOrd="0" presId="urn:microsoft.com/office/officeart/2008/layout/CircleAccentTimeline"/>
    <dgm:cxn modelId="{3A4083AC-93E8-4135-B346-7192AA5BACD9}" srcId="{1773800E-7D81-4BEC-A258-272F51FB37DC}" destId="{ED051998-6A24-49BB-BFC9-17C774BF2FB9}" srcOrd="0" destOrd="0" parTransId="{9294F253-A79A-4B60-970C-1235C419E381}" sibTransId="{13426719-732B-4ED5-9CDC-F85403238720}"/>
    <dgm:cxn modelId="{1728B572-32EB-4EDF-A5B7-370E7B355B4A}" type="presOf" srcId="{83AC1FB7-A3D2-44C4-8238-27B869594331}" destId="{F1C43D1C-7274-492E-82C2-55E1F673816A}" srcOrd="0" destOrd="0" presId="urn:microsoft.com/office/officeart/2008/layout/CircleAccentTimeline"/>
    <dgm:cxn modelId="{887EEC37-6122-42AD-8F01-5175A1B99122}" type="presOf" srcId="{B641137D-55E9-482F-A13C-E5AB47C2EDAC}" destId="{FFFFBDF3-8602-4231-92B2-82471327555F}" srcOrd="0" destOrd="0" presId="urn:microsoft.com/office/officeart/2008/layout/CircleAccentTimeline"/>
    <dgm:cxn modelId="{529547C4-79D7-4794-A68C-D36C2D888224}" type="presOf" srcId="{291EF5BD-03E0-4602-B50D-030D0E87E85D}" destId="{58AEC3C4-82F6-423B-BD15-D3AA5177313C}" srcOrd="0" destOrd="0" presId="urn:microsoft.com/office/officeart/2008/layout/CircleAccentTimeline"/>
    <dgm:cxn modelId="{A1370B51-206D-4F75-A178-22D310C686D8}" srcId="{AD769F88-7C56-4539-AB19-7574DA6CC7F6}" destId="{CCFDB6CB-942A-4A1D-8525-3CE8B9EED557}" srcOrd="2" destOrd="0" parTransId="{EAFA4387-86EB-4491-8CFB-350D43757438}" sibTransId="{9533587D-BD28-4EFA-BD25-20925E0073E6}"/>
    <dgm:cxn modelId="{7A3C5E3D-41DF-493B-AD94-551A7D6E9E7F}" type="presOf" srcId="{042B3A78-8709-4BB5-9BFF-0D8E2162AFF2}" destId="{363B0961-C9F8-446E-9EF9-3FDB1B1D7AA5}" srcOrd="0" destOrd="0" presId="urn:microsoft.com/office/officeart/2008/layout/CircleAccentTimeline"/>
    <dgm:cxn modelId="{D0AF1AED-2291-4F57-8445-07EBA2D25D95}" srcId="{AD769F88-7C56-4539-AB19-7574DA6CC7F6}" destId="{BDB047F7-DA2D-44CE-8EA0-D505738F1D6A}" srcOrd="0" destOrd="0" parTransId="{93675A86-F89D-4889-BE43-F8D6246AEAA0}" sibTransId="{9242273E-7326-4900-B8CF-1190C30E251D}"/>
    <dgm:cxn modelId="{DCCB49EF-B6EB-4C00-BA42-72B54B5C2182}" type="presOf" srcId="{CCFDB6CB-942A-4A1D-8525-3CE8B9EED557}" destId="{4BD39C22-0AEB-4607-B44D-DF4D3B434108}" srcOrd="0" destOrd="0" presId="urn:microsoft.com/office/officeart/2008/layout/CircleAccentTimeline"/>
    <dgm:cxn modelId="{D7DA9D23-58EE-484C-811F-35EF02CDFBD5}" srcId="{2D463537-577B-42C9-AD2B-33C2889CE259}" destId="{75F59B88-19AD-4380-8D0F-F462C68E5AA5}" srcOrd="2" destOrd="0" parTransId="{FAAE893E-0675-4193-BFFC-8DD31A6A30A2}" sibTransId="{F22EB86D-F0E3-46EB-AC16-D947445F0123}"/>
    <dgm:cxn modelId="{89E10559-ED4B-4CBF-9026-04DA795378DB}" type="presOf" srcId="{5FDF989C-2A9A-4AB4-9C1F-24CC003B1EBC}" destId="{80790886-66F6-4BB4-B15A-7BDBD70300DB}" srcOrd="0" destOrd="0" presId="urn:microsoft.com/office/officeart/2008/layout/CircleAccentTimeline"/>
    <dgm:cxn modelId="{A9F52555-3DB5-401D-88F3-38359200EED6}" srcId="{291EF5BD-03E0-4602-B50D-030D0E87E85D}" destId="{DF1487A9-7991-4FE0-9EF8-4B152ADBE9FF}" srcOrd="3" destOrd="0" parTransId="{9D8E8E51-F411-41C1-94E7-9AD62D9317B1}" sibTransId="{D98F89C4-1889-4563-86DE-176CF56F0512}"/>
    <dgm:cxn modelId="{9FE686BD-5B5B-4171-8691-30C94AEA932E}" srcId="{291EF5BD-03E0-4602-B50D-030D0E87E85D}" destId="{5FDF989C-2A9A-4AB4-9C1F-24CC003B1EBC}" srcOrd="2" destOrd="0" parTransId="{E1FCBC20-227C-433D-82CD-9831FB04D1E1}" sibTransId="{0C4710D1-FD77-4CCF-80F2-E4BC955490E6}"/>
    <dgm:cxn modelId="{1CBA5EBD-D87E-4408-A1E3-BA5A97E8854D}" srcId="{2D463537-577B-42C9-AD2B-33C2889CE259}" destId="{1773800E-7D81-4BEC-A258-272F51FB37DC}" srcOrd="1" destOrd="0" parTransId="{85BFF817-DC47-4664-B5C8-1CDA7A917414}" sibTransId="{6180E4D3-FA33-41EE-AE52-B5ECB11B1C26}"/>
    <dgm:cxn modelId="{14D57CAB-9F5C-40A6-B27F-FF7CBDD9BEAF}" type="presOf" srcId="{98BDD0B6-D402-445F-9CEA-42002532D9DC}" destId="{129EED37-553E-4263-B8E3-0BD450441B2F}" srcOrd="0" destOrd="0" presId="urn:microsoft.com/office/officeart/2008/layout/CircleAccentTimeline"/>
    <dgm:cxn modelId="{33634B17-85E1-44DB-8325-A15B2132B38A}" type="presOf" srcId="{6AD20C13-8B74-4627-8759-8AA951625647}" destId="{12B3A835-815B-4ADE-8042-1BFA06BA4FFE}" srcOrd="0" destOrd="0" presId="urn:microsoft.com/office/officeart/2008/layout/CircleAccentTimeline"/>
    <dgm:cxn modelId="{01008378-9456-48A0-B156-407D0F7F5780}" type="presParOf" srcId="{11BE4EE0-B15E-490D-BE02-91BE0138BAD8}" destId="{34B390D4-A82E-4464-BCA7-57E9333F7FB0}" srcOrd="0" destOrd="0" presId="urn:microsoft.com/office/officeart/2008/layout/CircleAccentTimeline"/>
    <dgm:cxn modelId="{4C10BBFE-28F3-4BA9-9D6A-EE3C30846EF4}" type="presParOf" srcId="{34B390D4-A82E-4464-BCA7-57E9333F7FB0}" destId="{85C415E1-1CD7-4936-B656-9E703AFB37CE}" srcOrd="0" destOrd="0" presId="urn:microsoft.com/office/officeart/2008/layout/CircleAccentTimeline"/>
    <dgm:cxn modelId="{5CA7D064-5552-4544-9917-AA2736B02BA5}" type="presParOf" srcId="{34B390D4-A82E-4464-BCA7-57E9333F7FB0}" destId="{58AEC3C4-82F6-423B-BD15-D3AA5177313C}" srcOrd="1" destOrd="0" presId="urn:microsoft.com/office/officeart/2008/layout/CircleAccentTimeline"/>
    <dgm:cxn modelId="{EEBD2635-F197-4441-A419-8907649632C0}" type="presParOf" srcId="{34B390D4-A82E-4464-BCA7-57E9333F7FB0}" destId="{9770CEA8-4E83-4EB7-AF85-D358CF32AD52}" srcOrd="2" destOrd="0" presId="urn:microsoft.com/office/officeart/2008/layout/CircleAccentTimeline"/>
    <dgm:cxn modelId="{BBCA9F05-714F-49AA-B78C-D0C809BCD924}" type="presParOf" srcId="{11BE4EE0-B15E-490D-BE02-91BE0138BAD8}" destId="{445B2829-B951-4C29-A046-966EE51A37B9}" srcOrd="1" destOrd="0" presId="urn:microsoft.com/office/officeart/2008/layout/CircleAccentTimeline"/>
    <dgm:cxn modelId="{42B789F7-DF5F-4630-879C-DA9727843ED8}" type="presParOf" srcId="{11BE4EE0-B15E-490D-BE02-91BE0138BAD8}" destId="{056EC965-0C05-47C9-98D7-8240607A9EB8}" srcOrd="2" destOrd="0" presId="urn:microsoft.com/office/officeart/2008/layout/CircleAccentTimeline"/>
    <dgm:cxn modelId="{B1D307F2-D711-4575-A1C9-C30A9BC477F3}" type="presParOf" srcId="{11BE4EE0-B15E-490D-BE02-91BE0138BAD8}" destId="{12E88403-8C9C-49AD-A200-E3EC73849561}" srcOrd="3" destOrd="0" presId="urn:microsoft.com/office/officeart/2008/layout/CircleAccentTimeline"/>
    <dgm:cxn modelId="{150D2B94-9D37-4378-A39C-6614DF0AE55A}" type="presParOf" srcId="{11BE4EE0-B15E-490D-BE02-91BE0138BAD8}" destId="{4817F168-72AD-40E4-83EA-AAC964781D62}" srcOrd="4" destOrd="0" presId="urn:microsoft.com/office/officeart/2008/layout/CircleAccentTimeline"/>
    <dgm:cxn modelId="{8FA473A3-3DA1-4A95-BE94-C8C191A2165C}" type="presParOf" srcId="{4817F168-72AD-40E4-83EA-AAC964781D62}" destId="{69C90304-1D4D-4A46-A331-B7DD249B8702}" srcOrd="0" destOrd="0" presId="urn:microsoft.com/office/officeart/2008/layout/CircleAccentTimeline"/>
    <dgm:cxn modelId="{1EF5110F-CA61-44C8-8D25-0F09DF6F60BB}" type="presParOf" srcId="{4817F168-72AD-40E4-83EA-AAC964781D62}" destId="{F1C43D1C-7274-492E-82C2-55E1F673816A}" srcOrd="1" destOrd="0" presId="urn:microsoft.com/office/officeart/2008/layout/CircleAccentTimeline"/>
    <dgm:cxn modelId="{B5A6774E-5CDB-44DD-858A-8776BED94AC9}" type="presParOf" srcId="{4817F168-72AD-40E4-83EA-AAC964781D62}" destId="{0F771A2C-28F3-4C8C-ACD9-F5E6F7776E20}" srcOrd="2" destOrd="0" presId="urn:microsoft.com/office/officeart/2008/layout/CircleAccentTimeline"/>
    <dgm:cxn modelId="{41F30669-7C97-4B5F-A1CA-33B233573357}" type="presParOf" srcId="{11BE4EE0-B15E-490D-BE02-91BE0138BAD8}" destId="{5BDD9B52-E567-47D3-B9F8-474BE9BE8987}" srcOrd="5" destOrd="0" presId="urn:microsoft.com/office/officeart/2008/layout/CircleAccentTimeline"/>
    <dgm:cxn modelId="{A26C9D3E-D2F2-4992-8AB0-C2D157BE51DB}" type="presParOf" srcId="{11BE4EE0-B15E-490D-BE02-91BE0138BAD8}" destId="{9D649ADA-8DD6-4BD6-93B8-5B1D6DDAA73C}" srcOrd="6" destOrd="0" presId="urn:microsoft.com/office/officeart/2008/layout/CircleAccentTimeline"/>
    <dgm:cxn modelId="{4A88E59B-AA28-48F6-B8C7-64DB0EE7D8DD}" type="presParOf" srcId="{11BE4EE0-B15E-490D-BE02-91BE0138BAD8}" destId="{7219C50C-EB31-4DAC-A1AD-B6A8B7EF5206}" srcOrd="7" destOrd="0" presId="urn:microsoft.com/office/officeart/2008/layout/CircleAccentTimeline"/>
    <dgm:cxn modelId="{6E8DFE40-5161-486C-8D07-3DFD90B960B2}" type="presParOf" srcId="{11BE4EE0-B15E-490D-BE02-91BE0138BAD8}" destId="{A127FEC0-6355-4224-B1A0-4E4B71F407D2}" srcOrd="8" destOrd="0" presId="urn:microsoft.com/office/officeart/2008/layout/CircleAccentTimeline"/>
    <dgm:cxn modelId="{626B024F-771C-4789-B15F-C8764608B880}" type="presParOf" srcId="{A127FEC0-6355-4224-B1A0-4E4B71F407D2}" destId="{84A1F3C1-369C-4309-8902-83303FFC514C}" srcOrd="0" destOrd="0" presId="urn:microsoft.com/office/officeart/2008/layout/CircleAccentTimeline"/>
    <dgm:cxn modelId="{32F14B15-58E5-4F0E-978B-6128D0A30067}" type="presParOf" srcId="{A127FEC0-6355-4224-B1A0-4E4B71F407D2}" destId="{129EED37-553E-4263-B8E3-0BD450441B2F}" srcOrd="1" destOrd="0" presId="urn:microsoft.com/office/officeart/2008/layout/CircleAccentTimeline"/>
    <dgm:cxn modelId="{F02C22E1-0AB7-4388-8A6C-4D8E063BD30C}" type="presParOf" srcId="{A127FEC0-6355-4224-B1A0-4E4B71F407D2}" destId="{2CC8D6E5-85DC-445E-8862-8BA25E43EC37}" srcOrd="2" destOrd="0" presId="urn:microsoft.com/office/officeart/2008/layout/CircleAccentTimeline"/>
    <dgm:cxn modelId="{FA6CDEEF-086A-4E87-99DB-953B161F7394}" type="presParOf" srcId="{11BE4EE0-B15E-490D-BE02-91BE0138BAD8}" destId="{EE6F01D0-7EED-40A8-8248-86771473EE7D}" srcOrd="9" destOrd="0" presId="urn:microsoft.com/office/officeart/2008/layout/CircleAccentTimeline"/>
    <dgm:cxn modelId="{2ECB2197-721B-46EB-927C-21BDDA771EB9}" type="presParOf" srcId="{11BE4EE0-B15E-490D-BE02-91BE0138BAD8}" destId="{F0265B45-F4BC-4DAE-AD60-29B4EA87A5B2}" srcOrd="10" destOrd="0" presId="urn:microsoft.com/office/officeart/2008/layout/CircleAccentTimeline"/>
    <dgm:cxn modelId="{35C9AB7C-8441-4EB0-AE53-5AB7592DF17B}" type="presParOf" srcId="{11BE4EE0-B15E-490D-BE02-91BE0138BAD8}" destId="{E8AA9D5C-C411-481E-A9AE-2FD35387CFF1}" srcOrd="11" destOrd="0" presId="urn:microsoft.com/office/officeart/2008/layout/CircleAccentTimeline"/>
    <dgm:cxn modelId="{19E48B00-B246-431F-8B0E-37360ABDC1D2}" type="presParOf" srcId="{11BE4EE0-B15E-490D-BE02-91BE0138BAD8}" destId="{0315EA60-E1D6-403B-BC50-3E272DCDB306}" srcOrd="12" destOrd="0" presId="urn:microsoft.com/office/officeart/2008/layout/CircleAccentTimeline"/>
    <dgm:cxn modelId="{FF7D78FF-3B34-47C1-B9B8-70B5D085B6E2}" type="presParOf" srcId="{0315EA60-E1D6-403B-BC50-3E272DCDB306}" destId="{D73F4F90-E4A9-4E35-8641-D6BBC607EE25}" srcOrd="0" destOrd="0" presId="urn:microsoft.com/office/officeart/2008/layout/CircleAccentTimeline"/>
    <dgm:cxn modelId="{20A2BA69-9625-4FC8-826D-F3753F7B6500}" type="presParOf" srcId="{0315EA60-E1D6-403B-BC50-3E272DCDB306}" destId="{80790886-66F6-4BB4-B15A-7BDBD70300DB}" srcOrd="1" destOrd="0" presId="urn:microsoft.com/office/officeart/2008/layout/CircleAccentTimeline"/>
    <dgm:cxn modelId="{F9B0C213-4459-4598-81AC-56C57B85635E}" type="presParOf" srcId="{0315EA60-E1D6-403B-BC50-3E272DCDB306}" destId="{854F3564-BF16-452B-9BD6-D39C7503DDB9}" srcOrd="2" destOrd="0" presId="urn:microsoft.com/office/officeart/2008/layout/CircleAccentTimeline"/>
    <dgm:cxn modelId="{7CFEBBE8-633B-40DD-9A80-3179F89FB4A0}" type="presParOf" srcId="{11BE4EE0-B15E-490D-BE02-91BE0138BAD8}" destId="{18EA38A2-593D-478F-A314-1B8AAB135D30}" srcOrd="13" destOrd="0" presId="urn:microsoft.com/office/officeart/2008/layout/CircleAccentTimeline"/>
    <dgm:cxn modelId="{FA3D881A-E281-4C4B-8B94-17418E1C93B3}" type="presParOf" srcId="{11BE4EE0-B15E-490D-BE02-91BE0138BAD8}" destId="{67D20089-5EF6-48C5-8853-600D9B11EB22}" srcOrd="14" destOrd="0" presId="urn:microsoft.com/office/officeart/2008/layout/CircleAccentTimeline"/>
    <dgm:cxn modelId="{353789AD-1A6F-4FC0-BF44-771389B9A3F9}" type="presParOf" srcId="{11BE4EE0-B15E-490D-BE02-91BE0138BAD8}" destId="{091CB54B-0AF4-498B-BFE8-CBA450C3993B}" srcOrd="15" destOrd="0" presId="urn:microsoft.com/office/officeart/2008/layout/CircleAccentTimeline"/>
    <dgm:cxn modelId="{ED63871A-745E-4F1A-AA7A-40F95FA77D4C}" type="presParOf" srcId="{11BE4EE0-B15E-490D-BE02-91BE0138BAD8}" destId="{2DD677F6-1C8B-4317-992A-C159406A54E5}" srcOrd="16" destOrd="0" presId="urn:microsoft.com/office/officeart/2008/layout/CircleAccentTimeline"/>
    <dgm:cxn modelId="{4F4E46CE-09DE-47B1-B738-8E95DF2AA17B}" type="presParOf" srcId="{2DD677F6-1C8B-4317-992A-C159406A54E5}" destId="{22A379B5-026A-49B6-8CFA-BDAA9FB8C55D}" srcOrd="0" destOrd="0" presId="urn:microsoft.com/office/officeart/2008/layout/CircleAccentTimeline"/>
    <dgm:cxn modelId="{14D226E3-E41E-4BA6-ADC5-CB64B891983D}" type="presParOf" srcId="{2DD677F6-1C8B-4317-992A-C159406A54E5}" destId="{BC47CC98-DCAA-43DB-AA5D-C8581E35C288}" srcOrd="1" destOrd="0" presId="urn:microsoft.com/office/officeart/2008/layout/CircleAccentTimeline"/>
    <dgm:cxn modelId="{AFA05519-972E-4494-B87D-794EEA177EAA}" type="presParOf" srcId="{2DD677F6-1C8B-4317-992A-C159406A54E5}" destId="{21138E80-D987-45B3-A672-40BCDF8B35AE}" srcOrd="2" destOrd="0" presId="urn:microsoft.com/office/officeart/2008/layout/CircleAccentTimeline"/>
    <dgm:cxn modelId="{71AC2508-77F5-42A5-9C7B-93542E09563E}" type="presParOf" srcId="{11BE4EE0-B15E-490D-BE02-91BE0138BAD8}" destId="{8BB3B073-6611-4EDA-B7CF-C4A9DF0DFEE8}" srcOrd="17" destOrd="0" presId="urn:microsoft.com/office/officeart/2008/layout/CircleAccentTimeline"/>
    <dgm:cxn modelId="{FF94155E-E196-4B31-A90E-45896FE7D16F}" type="presParOf" srcId="{11BE4EE0-B15E-490D-BE02-91BE0138BAD8}" destId="{83997500-6F48-4FC8-91F6-4AC9C1A9E5EA}" srcOrd="18" destOrd="0" presId="urn:microsoft.com/office/officeart/2008/layout/CircleAccentTimeline"/>
    <dgm:cxn modelId="{52A260A3-6F1F-45FE-A300-639E8741F80D}" type="presParOf" srcId="{11BE4EE0-B15E-490D-BE02-91BE0138BAD8}" destId="{1EED9307-6CA0-4A1A-8B7E-70FBC4CDC54D}" srcOrd="19" destOrd="0" presId="urn:microsoft.com/office/officeart/2008/layout/CircleAccentTimeline"/>
    <dgm:cxn modelId="{23C87BA1-CAA1-458A-B340-BCBCDD7FCC67}" type="presParOf" srcId="{1EED9307-6CA0-4A1A-8B7E-70FBC4CDC54D}" destId="{E0C9BDC9-F751-4240-9C02-B39CB1B9AE9C}" srcOrd="0" destOrd="0" presId="urn:microsoft.com/office/officeart/2008/layout/CircleAccentTimeline"/>
    <dgm:cxn modelId="{E5F18900-8AF2-4102-B49D-7A8EE5726F4C}" type="presParOf" srcId="{1EED9307-6CA0-4A1A-8B7E-70FBC4CDC54D}" destId="{F52A0083-6031-4BD7-866C-588C93F4D45D}" srcOrd="1" destOrd="0" presId="urn:microsoft.com/office/officeart/2008/layout/CircleAccentTimeline"/>
    <dgm:cxn modelId="{C13DCF56-D2DA-491A-8560-15FA1386CF12}" type="presParOf" srcId="{1EED9307-6CA0-4A1A-8B7E-70FBC4CDC54D}" destId="{F2FB173B-5DB5-4028-AC10-6728F348654C}" srcOrd="2" destOrd="0" presId="urn:microsoft.com/office/officeart/2008/layout/CircleAccentTimeline"/>
    <dgm:cxn modelId="{1FD2EA70-6899-444B-A26A-A24CF5C82DBC}" type="presParOf" srcId="{11BE4EE0-B15E-490D-BE02-91BE0138BAD8}" destId="{B83B9635-7649-416C-8BEF-FD95C77EFC62}" srcOrd="20" destOrd="0" presId="urn:microsoft.com/office/officeart/2008/layout/CircleAccentTimeline"/>
    <dgm:cxn modelId="{C2BAC803-5586-495D-B69C-37E396A608C7}" type="presParOf" srcId="{11BE4EE0-B15E-490D-BE02-91BE0138BAD8}" destId="{72F3600B-0620-4173-844D-F36B39788180}" srcOrd="21" destOrd="0" presId="urn:microsoft.com/office/officeart/2008/layout/CircleAccentTimeline"/>
    <dgm:cxn modelId="{1BB85528-59AA-4B6D-8938-D6D96B94C478}" type="presParOf" srcId="{11BE4EE0-B15E-490D-BE02-91BE0138BAD8}" destId="{75B131C2-696E-41CF-A02F-50FFDC86ACA2}" srcOrd="22" destOrd="0" presId="urn:microsoft.com/office/officeart/2008/layout/CircleAccentTimeline"/>
    <dgm:cxn modelId="{56704CE2-B1EB-4597-994A-708D1A5D7EB4}" type="presParOf" srcId="{11BE4EE0-B15E-490D-BE02-91BE0138BAD8}" destId="{F1680487-C00A-488B-A771-DAEE7BA34CAD}" srcOrd="23" destOrd="0" presId="urn:microsoft.com/office/officeart/2008/layout/CircleAccentTimeline"/>
    <dgm:cxn modelId="{463025C8-99BA-49F0-8CDE-216FDB6426EB}" type="presParOf" srcId="{F1680487-C00A-488B-A771-DAEE7BA34CAD}" destId="{1B272D03-80A3-42F8-8EF3-ED0168E83A3B}" srcOrd="0" destOrd="0" presId="urn:microsoft.com/office/officeart/2008/layout/CircleAccentTimeline"/>
    <dgm:cxn modelId="{D2643710-0040-4AF7-9718-2E352CC51A50}" type="presParOf" srcId="{F1680487-C00A-488B-A771-DAEE7BA34CAD}" destId="{741B1AD6-6531-4510-BE7C-FE9E25FBF9B5}" srcOrd="1" destOrd="0" presId="urn:microsoft.com/office/officeart/2008/layout/CircleAccentTimeline"/>
    <dgm:cxn modelId="{DAE1A93B-5CE5-49AC-ACE7-C2F8E9319614}" type="presParOf" srcId="{F1680487-C00A-488B-A771-DAEE7BA34CAD}" destId="{36B60A0B-A7F1-420A-998A-8735D5D350FC}" srcOrd="2" destOrd="0" presId="urn:microsoft.com/office/officeart/2008/layout/CircleAccentTimeline"/>
    <dgm:cxn modelId="{C9D5D5F4-B78F-4C05-8DB4-5C76C3F6E255}" type="presParOf" srcId="{11BE4EE0-B15E-490D-BE02-91BE0138BAD8}" destId="{2DD56909-B5F2-4856-9851-72A5AF0E32DD}" srcOrd="24" destOrd="0" presId="urn:microsoft.com/office/officeart/2008/layout/CircleAccentTimeline"/>
    <dgm:cxn modelId="{E9F1BAEE-88F1-4499-9B59-C55E4E9A6C81}" type="presParOf" srcId="{11BE4EE0-B15E-490D-BE02-91BE0138BAD8}" destId="{1AC0904E-5445-499B-82AB-5812FDE3A7D9}" srcOrd="25" destOrd="0" presId="urn:microsoft.com/office/officeart/2008/layout/CircleAccentTimeline"/>
    <dgm:cxn modelId="{7384E59F-D32D-4017-8F30-EE2330AAB060}" type="presParOf" srcId="{11BE4EE0-B15E-490D-BE02-91BE0138BAD8}" destId="{A0DCB51C-2725-4ACD-8735-F755AEDB63C7}" srcOrd="26" destOrd="0" presId="urn:microsoft.com/office/officeart/2008/layout/CircleAccentTimeline"/>
    <dgm:cxn modelId="{CBE63503-06CF-4557-A088-8CB6D7DA0A0C}" type="presParOf" srcId="{11BE4EE0-B15E-490D-BE02-91BE0138BAD8}" destId="{6C980DA3-27F3-4216-8270-53C161DEDD61}" srcOrd="27" destOrd="0" presId="urn:microsoft.com/office/officeart/2008/layout/CircleAccentTimeline"/>
    <dgm:cxn modelId="{5625BFAA-9242-44BA-BFA9-026B014BD2B8}" type="presParOf" srcId="{6C980DA3-27F3-4216-8270-53C161DEDD61}" destId="{12A1F3B9-2FA6-42FC-B82D-28100BEA1FB9}" srcOrd="0" destOrd="0" presId="urn:microsoft.com/office/officeart/2008/layout/CircleAccentTimeline"/>
    <dgm:cxn modelId="{D1F4BB28-7F93-4D30-9068-FB45E750B307}" type="presParOf" srcId="{6C980DA3-27F3-4216-8270-53C161DEDD61}" destId="{BAA243D4-420D-4432-AB74-8DBC7C46DF55}" srcOrd="1" destOrd="0" presId="urn:microsoft.com/office/officeart/2008/layout/CircleAccentTimeline"/>
    <dgm:cxn modelId="{54DCA44A-D0C6-4CCA-8B51-3B8BDF6153E6}" type="presParOf" srcId="{6C980DA3-27F3-4216-8270-53C161DEDD61}" destId="{AF35E015-BB0F-4E1C-8EFC-3CED8EEF6F91}" srcOrd="2" destOrd="0" presId="urn:microsoft.com/office/officeart/2008/layout/CircleAccentTimeline"/>
    <dgm:cxn modelId="{41750E63-EE87-4A39-9F14-652A56AD577D}" type="presParOf" srcId="{11BE4EE0-B15E-490D-BE02-91BE0138BAD8}" destId="{01DA75C8-F668-4104-85D5-8DAC9BA48966}" srcOrd="28" destOrd="0" presId="urn:microsoft.com/office/officeart/2008/layout/CircleAccentTimeline"/>
    <dgm:cxn modelId="{65A219F1-DBEC-4206-856A-F1C614DABFC6}" type="presParOf" srcId="{11BE4EE0-B15E-490D-BE02-91BE0138BAD8}" destId="{5B6294B1-9825-48A1-96EC-E7488F06C05D}" srcOrd="29" destOrd="0" presId="urn:microsoft.com/office/officeart/2008/layout/CircleAccentTimeline"/>
    <dgm:cxn modelId="{51847EDC-F33A-4332-BB30-D3D2D8EEBDA2}" type="presParOf" srcId="{11BE4EE0-B15E-490D-BE02-91BE0138BAD8}" destId="{10E8871F-29E5-4A7E-9729-475FDB3C9C3D}" srcOrd="30" destOrd="0" presId="urn:microsoft.com/office/officeart/2008/layout/CircleAccentTimeline"/>
    <dgm:cxn modelId="{1D72BF72-C6EC-41FC-BC89-412BCF36077E}" type="presParOf" srcId="{11BE4EE0-B15E-490D-BE02-91BE0138BAD8}" destId="{036FFBAB-0824-47A4-B419-E80293DE905D}" srcOrd="31" destOrd="0" presId="urn:microsoft.com/office/officeart/2008/layout/CircleAccentTimeline"/>
    <dgm:cxn modelId="{F301E929-5E91-42FB-865D-C32D66DF1230}" type="presParOf" srcId="{036FFBAB-0824-47A4-B419-E80293DE905D}" destId="{F8D2FBFA-974C-41D6-9308-E6B1B3847C58}" srcOrd="0" destOrd="0" presId="urn:microsoft.com/office/officeart/2008/layout/CircleAccentTimeline"/>
    <dgm:cxn modelId="{05EAFEDF-6CE6-4A9F-A2E4-D29D54B2ADD4}" type="presParOf" srcId="{036FFBAB-0824-47A4-B419-E80293DE905D}" destId="{363B0961-C9F8-446E-9EF9-3FDB1B1D7AA5}" srcOrd="1" destOrd="0" presId="urn:microsoft.com/office/officeart/2008/layout/CircleAccentTimeline"/>
    <dgm:cxn modelId="{2F87AE59-B369-4084-9E21-D267F3FA0001}" type="presParOf" srcId="{036FFBAB-0824-47A4-B419-E80293DE905D}" destId="{7E2AD371-6F41-43F7-89D5-FF929D87B0E2}" srcOrd="2" destOrd="0" presId="urn:microsoft.com/office/officeart/2008/layout/CircleAccentTimeline"/>
    <dgm:cxn modelId="{088D894D-F13B-41FE-9415-EDC98A3C1A1F}" type="presParOf" srcId="{11BE4EE0-B15E-490D-BE02-91BE0138BAD8}" destId="{970D9D19-A007-457B-BD28-2C0B5351E872}" srcOrd="32" destOrd="0" presId="urn:microsoft.com/office/officeart/2008/layout/CircleAccentTimeline"/>
    <dgm:cxn modelId="{33EC85C9-3E45-4E55-B97C-98E6B244485A}" type="presParOf" srcId="{11BE4EE0-B15E-490D-BE02-91BE0138BAD8}" destId="{D9AB39E0-B893-4C4C-8DEA-D12988AD39D1}" srcOrd="33" destOrd="0" presId="urn:microsoft.com/office/officeart/2008/layout/CircleAccentTimeline"/>
    <dgm:cxn modelId="{F56B5AAF-2F50-4FFB-A199-6FE73E6533AC}" type="presParOf" srcId="{11BE4EE0-B15E-490D-BE02-91BE0138BAD8}" destId="{130E8EFF-52E6-4627-AC42-689401297CE5}" srcOrd="34" destOrd="0" presId="urn:microsoft.com/office/officeart/2008/layout/CircleAccentTimeline"/>
    <dgm:cxn modelId="{F2271893-0CE1-4C21-9F29-E9CB1709D87B}" type="presParOf" srcId="{130E8EFF-52E6-4627-AC42-689401297CE5}" destId="{123A7F98-7F84-4824-9BB6-E0B4C246BB67}" srcOrd="0" destOrd="0" presId="urn:microsoft.com/office/officeart/2008/layout/CircleAccentTimeline"/>
    <dgm:cxn modelId="{B3925B6A-7E0C-43A3-91AD-24BD819CEAFE}" type="presParOf" srcId="{130E8EFF-52E6-4627-AC42-689401297CE5}" destId="{52E6D0F4-9BDE-44F3-9FB2-55BEF409E308}" srcOrd="1" destOrd="0" presId="urn:microsoft.com/office/officeart/2008/layout/CircleAccentTimeline"/>
    <dgm:cxn modelId="{B4A41F27-9A86-463D-8955-33E3F16591A8}" type="presParOf" srcId="{130E8EFF-52E6-4627-AC42-689401297CE5}" destId="{F5F7CD87-C2D9-4BC6-AFF7-BC11DF97862A}" srcOrd="2" destOrd="0" presId="urn:microsoft.com/office/officeart/2008/layout/CircleAccentTimeline"/>
    <dgm:cxn modelId="{6C647FB7-61E9-44A7-96F7-1C96DA3A5EA3}" type="presParOf" srcId="{11BE4EE0-B15E-490D-BE02-91BE0138BAD8}" destId="{67DA9423-2A80-4A0D-9BF1-8EB1247DCA08}" srcOrd="35" destOrd="0" presId="urn:microsoft.com/office/officeart/2008/layout/CircleAccentTimeline"/>
    <dgm:cxn modelId="{31C83E07-AF24-4CB8-A7A7-8D9D84BF1823}" type="presParOf" srcId="{11BE4EE0-B15E-490D-BE02-91BE0138BAD8}" destId="{E8ED7FF5-F384-41E4-8B02-CE45857FACA6}" srcOrd="36" destOrd="0" presId="urn:microsoft.com/office/officeart/2008/layout/CircleAccentTimeline"/>
    <dgm:cxn modelId="{981DD8F8-ADBF-4849-B1C8-857D62A407F1}" type="presParOf" srcId="{11BE4EE0-B15E-490D-BE02-91BE0138BAD8}" destId="{C28D6052-B5E3-4266-8968-221AA79E3D01}" srcOrd="37" destOrd="0" presId="urn:microsoft.com/office/officeart/2008/layout/CircleAccentTimeline"/>
    <dgm:cxn modelId="{8304700B-EDE8-4B8D-903A-E4A15335B155}" type="presParOf" srcId="{11BE4EE0-B15E-490D-BE02-91BE0138BAD8}" destId="{C16A81A4-6EF8-4454-A860-0E532F3FECFF}" srcOrd="38" destOrd="0" presId="urn:microsoft.com/office/officeart/2008/layout/CircleAccentTimeline"/>
    <dgm:cxn modelId="{77194FFC-7819-4CAA-81AB-32C290C45878}" type="presParOf" srcId="{C16A81A4-6EF8-4454-A860-0E532F3FECFF}" destId="{C635B9E6-FD48-4275-A2C2-01A7229D1A8F}" srcOrd="0" destOrd="0" presId="urn:microsoft.com/office/officeart/2008/layout/CircleAccentTimeline"/>
    <dgm:cxn modelId="{47373170-728F-43FB-936E-94EE55C15CD1}" type="presParOf" srcId="{C16A81A4-6EF8-4454-A860-0E532F3FECFF}" destId="{0DD0A850-0654-4CBE-A126-1F76974AD271}" srcOrd="1" destOrd="0" presId="urn:microsoft.com/office/officeart/2008/layout/CircleAccentTimeline"/>
    <dgm:cxn modelId="{D4B246D9-0C79-49D9-8383-DE7BE0693401}" type="presParOf" srcId="{C16A81A4-6EF8-4454-A860-0E532F3FECFF}" destId="{23C70722-F7AE-40D8-91B4-5025B3E15F61}" srcOrd="2" destOrd="0" presId="urn:microsoft.com/office/officeart/2008/layout/CircleAccentTimeline"/>
    <dgm:cxn modelId="{EF9EB283-34D0-492E-8367-990F09A837F3}" type="presParOf" srcId="{11BE4EE0-B15E-490D-BE02-91BE0138BAD8}" destId="{B1D38965-DAFE-43EB-B7E4-FDDF5363CEFE}" srcOrd="39" destOrd="0" presId="urn:microsoft.com/office/officeart/2008/layout/CircleAccentTimeline"/>
    <dgm:cxn modelId="{A990429F-1801-47F8-8843-D6CE189F4B95}" type="presParOf" srcId="{11BE4EE0-B15E-490D-BE02-91BE0138BAD8}" destId="{75732A37-6992-4696-869A-761CD0B694AC}" srcOrd="40" destOrd="0" presId="urn:microsoft.com/office/officeart/2008/layout/CircleAccentTimeline"/>
    <dgm:cxn modelId="{FFEDE3FE-44F2-4E91-928D-19A563445DF5}" type="presParOf" srcId="{11BE4EE0-B15E-490D-BE02-91BE0138BAD8}" destId="{8A1A262D-B7D4-4D44-8F36-297A32E1A466}" srcOrd="41" destOrd="0" presId="urn:microsoft.com/office/officeart/2008/layout/CircleAccentTimeline"/>
    <dgm:cxn modelId="{C661808A-9A8B-43BE-AA1E-0D39B8AE5EC1}" type="presParOf" srcId="{11BE4EE0-B15E-490D-BE02-91BE0138BAD8}" destId="{BDD9BA98-7002-45BA-BA08-E70134106022}" srcOrd="42" destOrd="0" presId="urn:microsoft.com/office/officeart/2008/layout/CircleAccentTimeline"/>
    <dgm:cxn modelId="{3023A25E-0FCA-416F-9EFC-CE3A20FDC844}" type="presParOf" srcId="{BDD9BA98-7002-45BA-BA08-E70134106022}" destId="{C64E08F1-F174-4CA4-A9E4-4DD57F62AD35}" srcOrd="0" destOrd="0" presId="urn:microsoft.com/office/officeart/2008/layout/CircleAccentTimeline"/>
    <dgm:cxn modelId="{C9D606BB-D46A-43D2-A82D-DC0919F574DD}" type="presParOf" srcId="{BDD9BA98-7002-45BA-BA08-E70134106022}" destId="{12B3A835-815B-4ADE-8042-1BFA06BA4FFE}" srcOrd="1" destOrd="0" presId="urn:microsoft.com/office/officeart/2008/layout/CircleAccentTimeline"/>
    <dgm:cxn modelId="{7B7BDCDC-75C4-47C3-AC94-71A6D6A01EF7}" type="presParOf" srcId="{BDD9BA98-7002-45BA-BA08-E70134106022}" destId="{1FD11126-94E4-4C60-8F58-07784E9EED3E}" srcOrd="2" destOrd="0" presId="urn:microsoft.com/office/officeart/2008/layout/CircleAccentTimeline"/>
    <dgm:cxn modelId="{7B176745-5115-4356-875A-0D7444B22F20}" type="presParOf" srcId="{11BE4EE0-B15E-490D-BE02-91BE0138BAD8}" destId="{A6BE9314-D632-44E5-82F3-6D239B208127}" srcOrd="43" destOrd="0" presId="urn:microsoft.com/office/officeart/2008/layout/CircleAccentTimeline"/>
    <dgm:cxn modelId="{61D9A714-F900-483A-8161-5657EA819386}" type="presParOf" srcId="{11BE4EE0-B15E-490D-BE02-91BE0138BAD8}" destId="{36D38A1E-4F04-434D-BF0F-F001CCAB3E81}" srcOrd="44" destOrd="0" presId="urn:microsoft.com/office/officeart/2008/layout/CircleAccentTimeline"/>
    <dgm:cxn modelId="{8AAE57DA-93C1-41BA-BB9F-C285BFCB8600}" type="presParOf" srcId="{11BE4EE0-B15E-490D-BE02-91BE0138BAD8}" destId="{B8FE82A6-2338-4B38-93D6-8D6D55EE0223}" srcOrd="45" destOrd="0" presId="urn:microsoft.com/office/officeart/2008/layout/CircleAccentTimeline"/>
    <dgm:cxn modelId="{6A79C22A-20D8-4C2C-B42F-1E4B82556D04}" type="presParOf" srcId="{11BE4EE0-B15E-490D-BE02-91BE0138BAD8}" destId="{FDBC72E7-4D8F-43B1-9107-D59B7BC9F5BB}" srcOrd="46" destOrd="0" presId="urn:microsoft.com/office/officeart/2008/layout/CircleAccentTimeline"/>
    <dgm:cxn modelId="{B637195A-2006-4ACB-80BA-91FED7088A1B}" type="presParOf" srcId="{FDBC72E7-4D8F-43B1-9107-D59B7BC9F5BB}" destId="{B5970815-65CC-455D-A227-3965409ADBFB}" srcOrd="0" destOrd="0" presId="urn:microsoft.com/office/officeart/2008/layout/CircleAccentTimeline"/>
    <dgm:cxn modelId="{4BC46BEA-1C74-4075-93B1-3A7B4E01421D}" type="presParOf" srcId="{FDBC72E7-4D8F-43B1-9107-D59B7BC9F5BB}" destId="{FFFFBDF3-8602-4231-92B2-82471327555F}" srcOrd="1" destOrd="0" presId="urn:microsoft.com/office/officeart/2008/layout/CircleAccentTimeline"/>
    <dgm:cxn modelId="{0E3E0047-04CB-41FD-A32D-2C85394C1B05}" type="presParOf" srcId="{FDBC72E7-4D8F-43B1-9107-D59B7BC9F5BB}" destId="{21572663-2D71-415B-BFB1-E0AAA2913F49}" srcOrd="2" destOrd="0" presId="urn:microsoft.com/office/officeart/2008/layout/CircleAccentTimeline"/>
    <dgm:cxn modelId="{D63FFCAE-68FE-4704-B7BA-34FD4FB6BD20}" type="presParOf" srcId="{11BE4EE0-B15E-490D-BE02-91BE0138BAD8}" destId="{9147A768-A921-42F2-8CB1-739459E08108}" srcOrd="47" destOrd="0" presId="urn:microsoft.com/office/officeart/2008/layout/CircleAccentTimeline"/>
    <dgm:cxn modelId="{E6882533-998B-4201-B669-74B6DDCBA711}" type="presParOf" srcId="{11BE4EE0-B15E-490D-BE02-91BE0138BAD8}" destId="{D5EB567C-5DA8-453E-86BF-044D9618F414}" srcOrd="48" destOrd="0" presId="urn:microsoft.com/office/officeart/2008/layout/CircleAccentTimeline"/>
    <dgm:cxn modelId="{12219E26-310D-46FD-803E-EC091BD663DB}" type="presParOf" srcId="{11BE4EE0-B15E-490D-BE02-91BE0138BAD8}" destId="{6235F1B4-9062-4928-ACB2-8913041CC2BE}" srcOrd="49" destOrd="0" presId="urn:microsoft.com/office/officeart/2008/layout/CircleAccentTimeline"/>
    <dgm:cxn modelId="{FACD2697-D623-42F6-AB65-24B86D74AC47}" type="presParOf" srcId="{6235F1B4-9062-4928-ACB2-8913041CC2BE}" destId="{9A583BA0-8654-4859-916F-E70BD4761929}" srcOrd="0" destOrd="0" presId="urn:microsoft.com/office/officeart/2008/layout/CircleAccentTimeline"/>
    <dgm:cxn modelId="{0635A460-DAF6-4143-82E9-8599ED52097C}" type="presParOf" srcId="{6235F1B4-9062-4928-ACB2-8913041CC2BE}" destId="{79F78CDD-84F8-4CBA-A490-3B81C20EC63C}" srcOrd="1" destOrd="0" presId="urn:microsoft.com/office/officeart/2008/layout/CircleAccentTimeline"/>
    <dgm:cxn modelId="{C7C96DB5-54E8-4CBC-B716-D124F77D9FC1}" type="presParOf" srcId="{6235F1B4-9062-4928-ACB2-8913041CC2BE}" destId="{4A4E7183-A23C-490F-8760-5755637DF7F3}" srcOrd="2" destOrd="0" presId="urn:microsoft.com/office/officeart/2008/layout/CircleAccentTimeline"/>
    <dgm:cxn modelId="{0D87A4AA-14DB-4B1D-9853-8A301A629C11}" type="presParOf" srcId="{11BE4EE0-B15E-490D-BE02-91BE0138BAD8}" destId="{2A1DF588-49F6-41BA-BCF7-79E681E62D2B}" srcOrd="50" destOrd="0" presId="urn:microsoft.com/office/officeart/2008/layout/CircleAccentTimeline"/>
    <dgm:cxn modelId="{D5377DA0-EBA2-4BC1-ABE7-B28F4CD1BD0A}" type="presParOf" srcId="{11BE4EE0-B15E-490D-BE02-91BE0138BAD8}" destId="{AE2B546B-D1E7-4077-9AC2-1444D0DC80B4}" srcOrd="51" destOrd="0" presId="urn:microsoft.com/office/officeart/2008/layout/CircleAccentTimeline"/>
    <dgm:cxn modelId="{5B9A301A-63E8-4FF6-9DE0-1F0A64F6FF13}" type="presParOf" srcId="{11BE4EE0-B15E-490D-BE02-91BE0138BAD8}" destId="{3DE4541C-2858-4CF3-9095-10458C91985F}" srcOrd="52" destOrd="0" presId="urn:microsoft.com/office/officeart/2008/layout/CircleAccentTimeline"/>
    <dgm:cxn modelId="{0AAF3EB1-A33A-4B32-A7F7-8DA46BEB2AFD}" type="presParOf" srcId="{11BE4EE0-B15E-490D-BE02-91BE0138BAD8}" destId="{CBA31ADE-5DA8-4F5C-87AB-5D46D4B57FA1}" srcOrd="53" destOrd="0" presId="urn:microsoft.com/office/officeart/2008/layout/CircleAccentTimeline"/>
    <dgm:cxn modelId="{1D4975CA-D3EE-4D29-A78C-018D9E714A26}" type="presParOf" srcId="{CBA31ADE-5DA8-4F5C-87AB-5D46D4B57FA1}" destId="{1AFDFC5A-8A36-4563-9EEE-72295C8352E6}" srcOrd="0" destOrd="0" presId="urn:microsoft.com/office/officeart/2008/layout/CircleAccentTimeline"/>
    <dgm:cxn modelId="{F4990200-5349-4BC9-9CE1-E4C3F011EAEE}" type="presParOf" srcId="{CBA31ADE-5DA8-4F5C-87AB-5D46D4B57FA1}" destId="{A1F1E3C8-0815-45EE-9939-D755AD3C6EF2}" srcOrd="1" destOrd="0" presId="urn:microsoft.com/office/officeart/2008/layout/CircleAccentTimeline"/>
    <dgm:cxn modelId="{C0894110-AC16-4EE3-951A-6112F48BBA8C}" type="presParOf" srcId="{CBA31ADE-5DA8-4F5C-87AB-5D46D4B57FA1}" destId="{77F385A8-EB4C-4FCB-A3FE-7E7A063F2473}" srcOrd="2" destOrd="0" presId="urn:microsoft.com/office/officeart/2008/layout/CircleAccentTimeline"/>
    <dgm:cxn modelId="{2EF386B7-FD63-4634-90E3-B7F87BCD7D49}" type="presParOf" srcId="{11BE4EE0-B15E-490D-BE02-91BE0138BAD8}" destId="{17A21949-F716-47CF-9FB3-DB9AE744C768}" srcOrd="54" destOrd="0" presId="urn:microsoft.com/office/officeart/2008/layout/CircleAccentTimeline"/>
    <dgm:cxn modelId="{E69DD6A5-0071-482A-9A94-190C8BD9DB44}" type="presParOf" srcId="{11BE4EE0-B15E-490D-BE02-91BE0138BAD8}" destId="{3197D661-3EF5-4EC0-839C-23D78C3131E2}" srcOrd="55" destOrd="0" presId="urn:microsoft.com/office/officeart/2008/layout/CircleAccentTimeline"/>
    <dgm:cxn modelId="{5EB14759-73BE-4877-AEF0-44C4F2C61A1B}" type="presParOf" srcId="{11BE4EE0-B15E-490D-BE02-91BE0138BAD8}" destId="{4F689E2E-1793-463A-BA1E-90F822CAA714}" srcOrd="56" destOrd="0" presId="urn:microsoft.com/office/officeart/2008/layout/CircleAccentTimeline"/>
    <dgm:cxn modelId="{5C796C4F-61C3-4427-BB35-38358CDA71B3}" type="presParOf" srcId="{11BE4EE0-B15E-490D-BE02-91BE0138BAD8}" destId="{1F19FF13-2F02-47C3-B63C-D209A03EE08B}" srcOrd="57" destOrd="0" presId="urn:microsoft.com/office/officeart/2008/layout/CircleAccentTimeline"/>
    <dgm:cxn modelId="{B82249D0-8356-4BE7-9385-830149C7D21A}" type="presParOf" srcId="{1F19FF13-2F02-47C3-B63C-D209A03EE08B}" destId="{F5392D1B-21ED-4B2E-B7B2-BB4D8B5D6422}" srcOrd="0" destOrd="0" presId="urn:microsoft.com/office/officeart/2008/layout/CircleAccentTimeline"/>
    <dgm:cxn modelId="{B66F5620-2CEC-4BE7-A6ED-7A8BE004829F}" type="presParOf" srcId="{1F19FF13-2F02-47C3-B63C-D209A03EE08B}" destId="{8B615AD2-E880-485C-AFB7-301C62470B9E}" srcOrd="1" destOrd="0" presId="urn:microsoft.com/office/officeart/2008/layout/CircleAccentTimeline"/>
    <dgm:cxn modelId="{8CE12006-7C6C-4E46-9F62-C444C2C2BDCD}" type="presParOf" srcId="{1F19FF13-2F02-47C3-B63C-D209A03EE08B}" destId="{7EE959B1-984D-4F5A-A1DD-3C552F3FA70B}" srcOrd="2" destOrd="0" presId="urn:microsoft.com/office/officeart/2008/layout/CircleAccentTimeline"/>
    <dgm:cxn modelId="{ECD0F725-6E90-47F6-869A-2D2B96B0ABF2}" type="presParOf" srcId="{11BE4EE0-B15E-490D-BE02-91BE0138BAD8}" destId="{BD08AB73-D431-450F-A1E9-7B266385C9AD}" srcOrd="58" destOrd="0" presId="urn:microsoft.com/office/officeart/2008/layout/CircleAccentTimeline"/>
    <dgm:cxn modelId="{2EB85249-024C-4031-825B-0C407BA81003}" type="presParOf" srcId="{11BE4EE0-B15E-490D-BE02-91BE0138BAD8}" destId="{6F2F79E0-8984-4EFC-ABF6-BF9625EAF6FF}" srcOrd="59" destOrd="0" presId="urn:microsoft.com/office/officeart/2008/layout/CircleAccentTimeline"/>
    <dgm:cxn modelId="{37EE117C-3121-497F-9C1D-038E9D1386FC}" type="presParOf" srcId="{11BE4EE0-B15E-490D-BE02-91BE0138BAD8}" destId="{EE17FDC3-FEB6-4636-A6D5-DE9522809025}" srcOrd="60" destOrd="0" presId="urn:microsoft.com/office/officeart/2008/layout/CircleAccentTimeline"/>
    <dgm:cxn modelId="{39322991-5BFE-469D-B192-969386517D35}" type="presParOf" srcId="{11BE4EE0-B15E-490D-BE02-91BE0138BAD8}" destId="{509274D7-0705-493D-A8FD-D7DC94E2A14C}" srcOrd="61" destOrd="0" presId="urn:microsoft.com/office/officeart/2008/layout/CircleAccentTimeline"/>
    <dgm:cxn modelId="{C946D3BF-A55C-452C-B7DD-A516761AE794}" type="presParOf" srcId="{509274D7-0705-493D-A8FD-D7DC94E2A14C}" destId="{2B071EFD-A3BB-4B7C-9991-3D5D86147694}" srcOrd="0" destOrd="0" presId="urn:microsoft.com/office/officeart/2008/layout/CircleAccentTimeline"/>
    <dgm:cxn modelId="{CCDFDB1E-F54F-417D-A1B9-E2B3B3833112}" type="presParOf" srcId="{509274D7-0705-493D-A8FD-D7DC94E2A14C}" destId="{4BD39C22-0AEB-4607-B44D-DF4D3B434108}" srcOrd="1" destOrd="0" presId="urn:microsoft.com/office/officeart/2008/layout/CircleAccentTimeline"/>
    <dgm:cxn modelId="{4C4071B4-042F-472F-8568-C20540631C10}" type="presParOf" srcId="{509274D7-0705-493D-A8FD-D7DC94E2A14C}" destId="{F2944DD4-F7E9-42B1-99F0-0DF03497F6A3}" srcOrd="2" destOrd="0" presId="urn:microsoft.com/office/officeart/2008/layout/CircleAccentTimeline"/>
    <dgm:cxn modelId="{9E917A79-5D52-49AA-A594-D5E7CB5A543A}" type="presParOf" srcId="{11BE4EE0-B15E-490D-BE02-91BE0138BAD8}" destId="{811ABFE6-B395-42C6-AEC0-15B1CD0D3197}" srcOrd="62" destOrd="0" presId="urn:microsoft.com/office/officeart/2008/layout/CircleAccentTimeline"/>
    <dgm:cxn modelId="{8DAB81B8-9F73-4C71-8170-F32008D933E3}" type="presParOf" srcId="{11BE4EE0-B15E-490D-BE02-91BE0138BAD8}" destId="{294B1C36-7C65-415B-9C21-6C7811FF962D}" srcOrd="6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30B9BE-4E19-445A-87E2-D99A95CA654D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F4638335-5D20-4238-8168-FD472884B659}">
      <dgm:prSet phldrT="[Texte]" custT="1"/>
      <dgm:spPr>
        <a:solidFill>
          <a:schemeClr val="tx2"/>
        </a:solidFill>
      </dgm:spPr>
      <dgm:t>
        <a:bodyPr/>
        <a:lstStyle/>
        <a:p>
          <a:r>
            <a:rPr lang="fr-FR" sz="1600" smtClean="0"/>
            <a:t>S’intéresser au </a:t>
          </a:r>
          <a:r>
            <a:rPr lang="fr-FR" sz="1600" b="1" smtClean="0"/>
            <a:t>droit du travail </a:t>
          </a:r>
          <a:r>
            <a:rPr lang="fr-FR" sz="1600" smtClean="0"/>
            <a:t>et à la règlementation générale des relations de travail </a:t>
          </a:r>
          <a:endParaRPr lang="fr-FR" sz="1600" dirty="0">
            <a:solidFill>
              <a:srgbClr val="000000"/>
            </a:solidFill>
          </a:endParaRPr>
        </a:p>
      </dgm:t>
    </dgm:pt>
    <dgm:pt modelId="{21C00466-E29B-48AF-8729-8D5E74EF0F2D}" type="parTrans" cxnId="{3910A77D-0379-4D0A-AF13-F10DEF727514}">
      <dgm:prSet/>
      <dgm:spPr/>
      <dgm:t>
        <a:bodyPr/>
        <a:lstStyle/>
        <a:p>
          <a:endParaRPr lang="fr-FR"/>
        </a:p>
      </dgm:t>
    </dgm:pt>
    <dgm:pt modelId="{B70F2E0E-E3FB-4CC5-BAEF-2A2127010C26}" type="sibTrans" cxnId="{3910A77D-0379-4D0A-AF13-F10DEF727514}">
      <dgm:prSet/>
      <dgm:spPr/>
      <dgm:t>
        <a:bodyPr/>
        <a:lstStyle/>
        <a:p>
          <a:endParaRPr lang="fr-FR"/>
        </a:p>
      </dgm:t>
    </dgm:pt>
    <dgm:pt modelId="{B5E1173A-3119-420E-BAD4-B75C6C90469B}">
      <dgm:prSet phldrT="[Texte]" custT="1"/>
      <dgm:spPr>
        <a:solidFill>
          <a:srgbClr val="D4B868"/>
        </a:solidFill>
      </dgm:spPr>
      <dgm:t>
        <a:bodyPr/>
        <a:lstStyle/>
        <a:p>
          <a:r>
            <a:rPr lang="fr-FR" sz="7200" b="1" dirty="0" smtClean="0">
              <a:solidFill>
                <a:schemeClr val="tx2"/>
              </a:solidFill>
            </a:rPr>
            <a:t>RH et Co</a:t>
          </a:r>
          <a:endParaRPr lang="fr-FR" sz="7200" b="1" dirty="0">
            <a:solidFill>
              <a:schemeClr val="tx2"/>
            </a:solidFill>
          </a:endParaRPr>
        </a:p>
      </dgm:t>
    </dgm:pt>
    <dgm:pt modelId="{E4369594-60CF-42B1-B415-2A8C076B2483}" type="parTrans" cxnId="{A8B17909-7FEA-44F2-84AC-8B83A59B4CAA}">
      <dgm:prSet/>
      <dgm:spPr/>
      <dgm:t>
        <a:bodyPr/>
        <a:lstStyle/>
        <a:p>
          <a:endParaRPr lang="fr-FR"/>
        </a:p>
      </dgm:t>
    </dgm:pt>
    <dgm:pt modelId="{9E34EAB8-FD57-478F-AC98-30CF0FFE491B}" type="sibTrans" cxnId="{A8B17909-7FEA-44F2-84AC-8B83A59B4CAA}">
      <dgm:prSet/>
      <dgm:spPr/>
      <dgm:t>
        <a:bodyPr/>
        <a:lstStyle/>
        <a:p>
          <a:endParaRPr lang="fr-FR"/>
        </a:p>
      </dgm:t>
    </dgm:pt>
    <dgm:pt modelId="{43B8783B-FE2D-44A7-BB86-A7923DDA49F9}">
      <dgm:prSet custT="1"/>
      <dgm:spPr/>
      <dgm:t>
        <a:bodyPr/>
        <a:lstStyle/>
        <a:p>
          <a:r>
            <a:rPr lang="fr-FR" sz="1600" dirty="0" smtClean="0"/>
            <a:t>Apprécier la </a:t>
          </a:r>
          <a:r>
            <a:rPr lang="fr-FR" sz="1600" b="1" dirty="0" smtClean="0"/>
            <a:t>communication écrite et orale</a:t>
          </a:r>
          <a:r>
            <a:rPr lang="fr-FR" sz="1600" dirty="0" smtClean="0"/>
            <a:t> liée aux organisations</a:t>
          </a:r>
          <a:endParaRPr lang="fr-FR" sz="1600" dirty="0" smtClean="0"/>
        </a:p>
      </dgm:t>
    </dgm:pt>
    <dgm:pt modelId="{69D54D5D-746A-4C8B-8B9B-77205F85D308}" type="parTrans" cxnId="{100E9E72-A9BB-445E-9D76-3650F7B9AB68}">
      <dgm:prSet/>
      <dgm:spPr/>
      <dgm:t>
        <a:bodyPr/>
        <a:lstStyle/>
        <a:p>
          <a:endParaRPr lang="fr-FR"/>
        </a:p>
      </dgm:t>
    </dgm:pt>
    <dgm:pt modelId="{8E55AE62-EFB9-49ED-B72F-8CD1A71BE4BC}" type="sibTrans" cxnId="{100E9E72-A9BB-445E-9D76-3650F7B9AB68}">
      <dgm:prSet/>
      <dgm:spPr/>
      <dgm:t>
        <a:bodyPr/>
        <a:lstStyle/>
        <a:p>
          <a:endParaRPr lang="fr-FR"/>
        </a:p>
      </dgm:t>
    </dgm:pt>
    <dgm:pt modelId="{C536F142-8F04-47D6-A6E1-42B52DD2274A}">
      <dgm:prSet/>
      <dgm:spPr/>
      <dgm:t>
        <a:bodyPr/>
        <a:lstStyle/>
        <a:p>
          <a:r>
            <a:rPr lang="fr-FR" dirty="0" smtClean="0">
              <a:solidFill>
                <a:srgbClr val="D4B868"/>
              </a:solidFill>
            </a:rPr>
            <a:t>Avoir le goût d’étudier les </a:t>
          </a:r>
          <a:r>
            <a:rPr lang="fr-FR" b="1" dirty="0" smtClean="0">
              <a:solidFill>
                <a:srgbClr val="D4B868"/>
              </a:solidFill>
            </a:rPr>
            <a:t>fonctionnements humains </a:t>
          </a:r>
          <a:r>
            <a:rPr lang="fr-FR" dirty="0" smtClean="0">
              <a:solidFill>
                <a:srgbClr val="D4B868"/>
              </a:solidFill>
            </a:rPr>
            <a:t>dans les organisations à travers les tensions qui s’exercent entre l’individu et le collectif</a:t>
          </a:r>
          <a:endParaRPr lang="fr-FR" dirty="0" smtClean="0">
            <a:solidFill>
              <a:srgbClr val="D4B868"/>
            </a:solidFill>
          </a:endParaRPr>
        </a:p>
      </dgm:t>
    </dgm:pt>
    <dgm:pt modelId="{5D48D863-A31D-425A-8AD4-F1D7EF752958}" type="parTrans" cxnId="{6B028755-AC7D-4134-B549-143B27D14AB7}">
      <dgm:prSet/>
      <dgm:spPr/>
      <dgm:t>
        <a:bodyPr/>
        <a:lstStyle/>
        <a:p>
          <a:endParaRPr lang="fr-FR"/>
        </a:p>
      </dgm:t>
    </dgm:pt>
    <dgm:pt modelId="{54FB2249-6934-41A2-8DBE-6710C4497BED}" type="sibTrans" cxnId="{6B028755-AC7D-4134-B549-143B27D14AB7}">
      <dgm:prSet/>
      <dgm:spPr/>
      <dgm:t>
        <a:bodyPr/>
        <a:lstStyle/>
        <a:p>
          <a:endParaRPr lang="fr-FR"/>
        </a:p>
      </dgm:t>
    </dgm:pt>
    <dgm:pt modelId="{BCAA0D1B-82E8-4EC0-BAD8-F12971095970}" type="pres">
      <dgm:prSet presAssocID="{3C30B9BE-4E19-445A-87E2-D99A95CA654D}" presName="Name0" presStyleCnt="0">
        <dgm:presLayoutVars>
          <dgm:chMax val="1"/>
          <dgm:chPref val="1"/>
        </dgm:presLayoutVars>
      </dgm:prSet>
      <dgm:spPr/>
    </dgm:pt>
    <dgm:pt modelId="{E92E22EE-F227-4933-B349-3A4C081A7322}" type="pres">
      <dgm:prSet presAssocID="{B5E1173A-3119-420E-BAD4-B75C6C90469B}" presName="Parent" presStyleLbl="node0" presStyleIdx="0" presStyleCnt="1">
        <dgm:presLayoutVars>
          <dgm:chMax val="5"/>
          <dgm:chPref val="5"/>
        </dgm:presLayoutVars>
      </dgm:prSet>
      <dgm:spPr/>
    </dgm:pt>
    <dgm:pt modelId="{A54C99F0-FA3B-4301-B29F-6E279A4A8E45}" type="pres">
      <dgm:prSet presAssocID="{B5E1173A-3119-420E-BAD4-B75C6C90469B}" presName="Accent1" presStyleLbl="node1" presStyleIdx="0" presStyleCnt="15" custLinFactNeighborX="37438" custLinFactNeighborY="-26263"/>
      <dgm:spPr/>
    </dgm:pt>
    <dgm:pt modelId="{F28DD951-D4BB-4C15-91E7-A554546D1F6E}" type="pres">
      <dgm:prSet presAssocID="{B5E1173A-3119-420E-BAD4-B75C6C90469B}" presName="Accent2" presStyleLbl="node1" presStyleIdx="1" presStyleCnt="15"/>
      <dgm:spPr/>
    </dgm:pt>
    <dgm:pt modelId="{43431082-BB58-49D7-98B0-87F347AEA46C}" type="pres">
      <dgm:prSet presAssocID="{B5E1173A-3119-420E-BAD4-B75C6C90469B}" presName="Accent3" presStyleLbl="node1" presStyleIdx="2" presStyleCnt="15"/>
      <dgm:spPr/>
    </dgm:pt>
    <dgm:pt modelId="{D5EB7474-2DEE-4C00-8427-D81688A8F993}" type="pres">
      <dgm:prSet presAssocID="{B5E1173A-3119-420E-BAD4-B75C6C90469B}" presName="Accent4" presStyleLbl="node1" presStyleIdx="3" presStyleCnt="15"/>
      <dgm:spPr/>
    </dgm:pt>
    <dgm:pt modelId="{07F78BF8-B24F-4D75-8B8B-DFBB35F8D74E}" type="pres">
      <dgm:prSet presAssocID="{B5E1173A-3119-420E-BAD4-B75C6C90469B}" presName="Accent5" presStyleLbl="node1" presStyleIdx="4" presStyleCnt="15" custLinFactX="200389" custLinFactY="88468" custLinFactNeighborX="300000" custLinFactNeighborY="100000"/>
      <dgm:spPr/>
    </dgm:pt>
    <dgm:pt modelId="{53E56CE3-4B1D-44C3-B56C-7C21E59EEDC9}" type="pres">
      <dgm:prSet presAssocID="{B5E1173A-3119-420E-BAD4-B75C6C90469B}" presName="Accent6" presStyleLbl="node1" presStyleIdx="5" presStyleCnt="15"/>
      <dgm:spPr/>
    </dgm:pt>
    <dgm:pt modelId="{F3F3244C-265F-4CF0-9B25-C8040FD22285}" type="pres">
      <dgm:prSet presAssocID="{F4638335-5D20-4238-8168-FD472884B659}" presName="Child1" presStyleLbl="node1" presStyleIdx="6" presStyleCnt="15" custScaleX="206978" custScaleY="19801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81569417-DDC1-44FF-BF21-2EA34A7FB76C}" type="pres">
      <dgm:prSet presAssocID="{F4638335-5D20-4238-8168-FD472884B659}" presName="Accent7" presStyleCnt="0"/>
      <dgm:spPr/>
    </dgm:pt>
    <dgm:pt modelId="{1C28D5A8-ED50-4D88-8694-839382BF7086}" type="pres">
      <dgm:prSet presAssocID="{F4638335-5D20-4238-8168-FD472884B659}" presName="AccentHold1" presStyleLbl="node1" presStyleIdx="7" presStyleCnt="15" custLinFactX="-66571" custLinFactY="-93320" custLinFactNeighborX="-100000" custLinFactNeighborY="-100000"/>
      <dgm:spPr/>
    </dgm:pt>
    <dgm:pt modelId="{B23A4E88-D3C7-4844-8D7B-B91B5FABE1C4}" type="pres">
      <dgm:prSet presAssocID="{F4638335-5D20-4238-8168-FD472884B659}" presName="Accent8" presStyleCnt="0"/>
      <dgm:spPr/>
    </dgm:pt>
    <dgm:pt modelId="{7A8F19E5-38EA-4323-85EA-90228B270FA4}" type="pres">
      <dgm:prSet presAssocID="{F4638335-5D20-4238-8168-FD472884B659}" presName="AccentHold2" presStyleLbl="node1" presStyleIdx="8" presStyleCnt="15"/>
      <dgm:spPr/>
    </dgm:pt>
    <dgm:pt modelId="{42B484D0-D8AC-4FEB-A3AB-7A7D8ED33CC2}" type="pres">
      <dgm:prSet presAssocID="{43B8783B-FE2D-44A7-BB86-A7923DDA49F9}" presName="Child2" presStyleLbl="node1" presStyleIdx="9" presStyleCnt="15" custScaleX="193703" custScaleY="187363">
        <dgm:presLayoutVars>
          <dgm:chMax val="0"/>
          <dgm:chPref val="0"/>
        </dgm:presLayoutVars>
      </dgm:prSet>
      <dgm:spPr/>
    </dgm:pt>
    <dgm:pt modelId="{414783B0-F41E-42B5-B9E3-44EA8AEAF3ED}" type="pres">
      <dgm:prSet presAssocID="{43B8783B-FE2D-44A7-BB86-A7923DDA49F9}" presName="Accent9" presStyleCnt="0"/>
      <dgm:spPr/>
    </dgm:pt>
    <dgm:pt modelId="{BCF03937-33E9-4430-BEC0-491F5A2DA451}" type="pres">
      <dgm:prSet presAssocID="{43B8783B-FE2D-44A7-BB86-A7923DDA49F9}" presName="AccentHold1" presStyleLbl="node1" presStyleIdx="10" presStyleCnt="15"/>
      <dgm:spPr/>
    </dgm:pt>
    <dgm:pt modelId="{5DFD779A-5D0C-4B58-B703-2B68A9DBD552}" type="pres">
      <dgm:prSet presAssocID="{43B8783B-FE2D-44A7-BB86-A7923DDA49F9}" presName="Accent10" presStyleCnt="0"/>
      <dgm:spPr/>
    </dgm:pt>
    <dgm:pt modelId="{C84586DA-A30B-418F-905D-904C48B72671}" type="pres">
      <dgm:prSet presAssocID="{43B8783B-FE2D-44A7-BB86-A7923DDA49F9}" presName="AccentHold2" presStyleLbl="node1" presStyleIdx="11" presStyleCnt="15"/>
      <dgm:spPr/>
    </dgm:pt>
    <dgm:pt modelId="{03C78927-7F8E-405D-BB24-6EA95EF67430}" type="pres">
      <dgm:prSet presAssocID="{43B8783B-FE2D-44A7-BB86-A7923DDA49F9}" presName="Accent11" presStyleCnt="0"/>
      <dgm:spPr/>
    </dgm:pt>
    <dgm:pt modelId="{1A898301-7983-42AC-A21E-434620C4DE24}" type="pres">
      <dgm:prSet presAssocID="{43B8783B-FE2D-44A7-BB86-A7923DDA49F9}" presName="AccentHold3" presStyleLbl="node1" presStyleIdx="12" presStyleCnt="15" custLinFactY="84304" custLinFactNeighborX="-42033" custLinFactNeighborY="100000"/>
      <dgm:spPr/>
    </dgm:pt>
    <dgm:pt modelId="{E814C0AF-1163-45BC-B504-F4EC1910F162}" type="pres">
      <dgm:prSet presAssocID="{C536F142-8F04-47D6-A6E1-42B52DD2274A}" presName="Child3" presStyleLbl="node1" presStyleIdx="13" presStyleCnt="15" custScaleX="222173" custScaleY="210540" custLinFactNeighborX="-70773" custLinFactNeighborY="787">
        <dgm:presLayoutVars>
          <dgm:chMax val="0"/>
          <dgm:chPref val="0"/>
        </dgm:presLayoutVars>
      </dgm:prSet>
      <dgm:spPr/>
    </dgm:pt>
    <dgm:pt modelId="{685026FF-AE17-430E-95E5-CD9B119A4BA1}" type="pres">
      <dgm:prSet presAssocID="{C536F142-8F04-47D6-A6E1-42B52DD2274A}" presName="Accent12" presStyleCnt="0"/>
      <dgm:spPr/>
    </dgm:pt>
    <dgm:pt modelId="{12C3F5F7-878F-4C6F-9755-0C1DF9489D46}" type="pres">
      <dgm:prSet presAssocID="{C536F142-8F04-47D6-A6E1-42B52DD2274A}" presName="AccentHold1" presStyleLbl="node1" presStyleIdx="14" presStyleCnt="15" custLinFactX="200000" custLinFactY="-96912" custLinFactNeighborX="239055" custLinFactNeighborY="-100000"/>
      <dgm:spPr/>
    </dgm:pt>
  </dgm:ptLst>
  <dgm:cxnLst>
    <dgm:cxn modelId="{100E9E72-A9BB-445E-9D76-3650F7B9AB68}" srcId="{B5E1173A-3119-420E-BAD4-B75C6C90469B}" destId="{43B8783B-FE2D-44A7-BB86-A7923DDA49F9}" srcOrd="1" destOrd="0" parTransId="{69D54D5D-746A-4C8B-8B9B-77205F85D308}" sibTransId="{8E55AE62-EFB9-49ED-B72F-8CD1A71BE4BC}"/>
    <dgm:cxn modelId="{3910A77D-0379-4D0A-AF13-F10DEF727514}" srcId="{B5E1173A-3119-420E-BAD4-B75C6C90469B}" destId="{F4638335-5D20-4238-8168-FD472884B659}" srcOrd="0" destOrd="0" parTransId="{21C00466-E29B-48AF-8729-8D5E74EF0F2D}" sibTransId="{B70F2E0E-E3FB-4CC5-BAEF-2A2127010C26}"/>
    <dgm:cxn modelId="{200CFB75-5262-49E7-84DB-508D9B9775BE}" type="presOf" srcId="{43B8783B-FE2D-44A7-BB86-A7923DDA49F9}" destId="{42B484D0-D8AC-4FEB-A3AB-7A7D8ED33CC2}" srcOrd="0" destOrd="0" presId="urn:microsoft.com/office/officeart/2009/3/layout/CircleRelationship"/>
    <dgm:cxn modelId="{C3B7D39F-5A68-4025-83F3-2C5D029E8B97}" type="presOf" srcId="{B5E1173A-3119-420E-BAD4-B75C6C90469B}" destId="{E92E22EE-F227-4933-B349-3A4C081A7322}" srcOrd="0" destOrd="0" presId="urn:microsoft.com/office/officeart/2009/3/layout/CircleRelationship"/>
    <dgm:cxn modelId="{A4FE88AA-986C-4374-894C-18CB21299882}" type="presOf" srcId="{3C30B9BE-4E19-445A-87E2-D99A95CA654D}" destId="{BCAA0D1B-82E8-4EC0-BAD8-F12971095970}" srcOrd="0" destOrd="0" presId="urn:microsoft.com/office/officeart/2009/3/layout/CircleRelationship"/>
    <dgm:cxn modelId="{6B028755-AC7D-4134-B549-143B27D14AB7}" srcId="{B5E1173A-3119-420E-BAD4-B75C6C90469B}" destId="{C536F142-8F04-47D6-A6E1-42B52DD2274A}" srcOrd="2" destOrd="0" parTransId="{5D48D863-A31D-425A-8AD4-F1D7EF752958}" sibTransId="{54FB2249-6934-41A2-8DBE-6710C4497BED}"/>
    <dgm:cxn modelId="{574E23E5-343A-4A4D-92E3-3336B62DA20B}" type="presOf" srcId="{F4638335-5D20-4238-8168-FD472884B659}" destId="{F3F3244C-265F-4CF0-9B25-C8040FD22285}" srcOrd="0" destOrd="0" presId="urn:microsoft.com/office/officeart/2009/3/layout/CircleRelationship"/>
    <dgm:cxn modelId="{A8B17909-7FEA-44F2-84AC-8B83A59B4CAA}" srcId="{3C30B9BE-4E19-445A-87E2-D99A95CA654D}" destId="{B5E1173A-3119-420E-BAD4-B75C6C90469B}" srcOrd="0" destOrd="0" parTransId="{E4369594-60CF-42B1-B415-2A8C076B2483}" sibTransId="{9E34EAB8-FD57-478F-AC98-30CF0FFE491B}"/>
    <dgm:cxn modelId="{58A42C67-3B31-478B-BCD0-2CC2EBC959C2}" type="presOf" srcId="{C536F142-8F04-47D6-A6E1-42B52DD2274A}" destId="{E814C0AF-1163-45BC-B504-F4EC1910F162}" srcOrd="0" destOrd="0" presId="urn:microsoft.com/office/officeart/2009/3/layout/CircleRelationship"/>
    <dgm:cxn modelId="{6404A2B7-486C-4C4C-ACA5-43431F3C5031}" type="presParOf" srcId="{BCAA0D1B-82E8-4EC0-BAD8-F12971095970}" destId="{E92E22EE-F227-4933-B349-3A4C081A7322}" srcOrd="0" destOrd="0" presId="urn:microsoft.com/office/officeart/2009/3/layout/CircleRelationship"/>
    <dgm:cxn modelId="{3D1387D3-91DE-4A97-8888-7496365BD09D}" type="presParOf" srcId="{BCAA0D1B-82E8-4EC0-BAD8-F12971095970}" destId="{A54C99F0-FA3B-4301-B29F-6E279A4A8E45}" srcOrd="1" destOrd="0" presId="urn:microsoft.com/office/officeart/2009/3/layout/CircleRelationship"/>
    <dgm:cxn modelId="{B9907FF2-5D16-4D0B-A01A-82F114F1CC2D}" type="presParOf" srcId="{BCAA0D1B-82E8-4EC0-BAD8-F12971095970}" destId="{F28DD951-D4BB-4C15-91E7-A554546D1F6E}" srcOrd="2" destOrd="0" presId="urn:microsoft.com/office/officeart/2009/3/layout/CircleRelationship"/>
    <dgm:cxn modelId="{8B52894C-8AAF-44F9-BFF8-6DF6257E6DEF}" type="presParOf" srcId="{BCAA0D1B-82E8-4EC0-BAD8-F12971095970}" destId="{43431082-BB58-49D7-98B0-87F347AEA46C}" srcOrd="3" destOrd="0" presId="urn:microsoft.com/office/officeart/2009/3/layout/CircleRelationship"/>
    <dgm:cxn modelId="{812579B6-B250-46C6-B1F9-C6B1B3477CB1}" type="presParOf" srcId="{BCAA0D1B-82E8-4EC0-BAD8-F12971095970}" destId="{D5EB7474-2DEE-4C00-8427-D81688A8F993}" srcOrd="4" destOrd="0" presId="urn:microsoft.com/office/officeart/2009/3/layout/CircleRelationship"/>
    <dgm:cxn modelId="{248FEB63-B1FE-40EE-9DBC-5CD1B566E807}" type="presParOf" srcId="{BCAA0D1B-82E8-4EC0-BAD8-F12971095970}" destId="{07F78BF8-B24F-4D75-8B8B-DFBB35F8D74E}" srcOrd="5" destOrd="0" presId="urn:microsoft.com/office/officeart/2009/3/layout/CircleRelationship"/>
    <dgm:cxn modelId="{ED019F17-6F11-42E1-A034-6D323E83CC48}" type="presParOf" srcId="{BCAA0D1B-82E8-4EC0-BAD8-F12971095970}" destId="{53E56CE3-4B1D-44C3-B56C-7C21E59EEDC9}" srcOrd="6" destOrd="0" presId="urn:microsoft.com/office/officeart/2009/3/layout/CircleRelationship"/>
    <dgm:cxn modelId="{68293681-2847-427C-A941-0183EFD31886}" type="presParOf" srcId="{BCAA0D1B-82E8-4EC0-BAD8-F12971095970}" destId="{F3F3244C-265F-4CF0-9B25-C8040FD22285}" srcOrd="7" destOrd="0" presId="urn:microsoft.com/office/officeart/2009/3/layout/CircleRelationship"/>
    <dgm:cxn modelId="{DEA591E3-BDEF-421C-B1F7-421072163D31}" type="presParOf" srcId="{BCAA0D1B-82E8-4EC0-BAD8-F12971095970}" destId="{81569417-DDC1-44FF-BF21-2EA34A7FB76C}" srcOrd="8" destOrd="0" presId="urn:microsoft.com/office/officeart/2009/3/layout/CircleRelationship"/>
    <dgm:cxn modelId="{D67E802D-A2DA-465E-94FE-5B6D52B3991E}" type="presParOf" srcId="{81569417-DDC1-44FF-BF21-2EA34A7FB76C}" destId="{1C28D5A8-ED50-4D88-8694-839382BF7086}" srcOrd="0" destOrd="0" presId="urn:microsoft.com/office/officeart/2009/3/layout/CircleRelationship"/>
    <dgm:cxn modelId="{EE45DBD4-435E-49CA-BACF-CEAD3C5C6389}" type="presParOf" srcId="{BCAA0D1B-82E8-4EC0-BAD8-F12971095970}" destId="{B23A4E88-D3C7-4844-8D7B-B91B5FABE1C4}" srcOrd="9" destOrd="0" presId="urn:microsoft.com/office/officeart/2009/3/layout/CircleRelationship"/>
    <dgm:cxn modelId="{3AD6AF8C-ED47-49CB-B839-B52012B37237}" type="presParOf" srcId="{B23A4E88-D3C7-4844-8D7B-B91B5FABE1C4}" destId="{7A8F19E5-38EA-4323-85EA-90228B270FA4}" srcOrd="0" destOrd="0" presId="urn:microsoft.com/office/officeart/2009/3/layout/CircleRelationship"/>
    <dgm:cxn modelId="{C46B863B-E5F5-4D9C-9887-0E611CDA5DC4}" type="presParOf" srcId="{BCAA0D1B-82E8-4EC0-BAD8-F12971095970}" destId="{42B484D0-D8AC-4FEB-A3AB-7A7D8ED33CC2}" srcOrd="10" destOrd="0" presId="urn:microsoft.com/office/officeart/2009/3/layout/CircleRelationship"/>
    <dgm:cxn modelId="{D4A1EC57-8388-49B5-B3CC-9352F6497CC5}" type="presParOf" srcId="{BCAA0D1B-82E8-4EC0-BAD8-F12971095970}" destId="{414783B0-F41E-42B5-B9E3-44EA8AEAF3ED}" srcOrd="11" destOrd="0" presId="urn:microsoft.com/office/officeart/2009/3/layout/CircleRelationship"/>
    <dgm:cxn modelId="{A9BAD670-37AD-44B3-A5E2-9403CF3C9535}" type="presParOf" srcId="{414783B0-F41E-42B5-B9E3-44EA8AEAF3ED}" destId="{BCF03937-33E9-4430-BEC0-491F5A2DA451}" srcOrd="0" destOrd="0" presId="urn:microsoft.com/office/officeart/2009/3/layout/CircleRelationship"/>
    <dgm:cxn modelId="{4948B13F-85F6-4136-B2DB-4C2983734274}" type="presParOf" srcId="{BCAA0D1B-82E8-4EC0-BAD8-F12971095970}" destId="{5DFD779A-5D0C-4B58-B703-2B68A9DBD552}" srcOrd="12" destOrd="0" presId="urn:microsoft.com/office/officeart/2009/3/layout/CircleRelationship"/>
    <dgm:cxn modelId="{4F56DBBD-E80B-40A0-AE4F-0F1CB13A8320}" type="presParOf" srcId="{5DFD779A-5D0C-4B58-B703-2B68A9DBD552}" destId="{C84586DA-A30B-418F-905D-904C48B72671}" srcOrd="0" destOrd="0" presId="urn:microsoft.com/office/officeart/2009/3/layout/CircleRelationship"/>
    <dgm:cxn modelId="{7E4E34B1-CAA2-43DB-9A4E-8ECEEC2CC08C}" type="presParOf" srcId="{BCAA0D1B-82E8-4EC0-BAD8-F12971095970}" destId="{03C78927-7F8E-405D-BB24-6EA95EF67430}" srcOrd="13" destOrd="0" presId="urn:microsoft.com/office/officeart/2009/3/layout/CircleRelationship"/>
    <dgm:cxn modelId="{1EA71BE7-2181-4716-944A-78CBFE3C1F2E}" type="presParOf" srcId="{03C78927-7F8E-405D-BB24-6EA95EF67430}" destId="{1A898301-7983-42AC-A21E-434620C4DE24}" srcOrd="0" destOrd="0" presId="urn:microsoft.com/office/officeart/2009/3/layout/CircleRelationship"/>
    <dgm:cxn modelId="{1541EAC4-AF6C-4ECE-8CCB-34D7D9F9481F}" type="presParOf" srcId="{BCAA0D1B-82E8-4EC0-BAD8-F12971095970}" destId="{E814C0AF-1163-45BC-B504-F4EC1910F162}" srcOrd="14" destOrd="0" presId="urn:microsoft.com/office/officeart/2009/3/layout/CircleRelationship"/>
    <dgm:cxn modelId="{EC419DED-F8D6-4F1A-A538-11A899A0CE10}" type="presParOf" srcId="{BCAA0D1B-82E8-4EC0-BAD8-F12971095970}" destId="{685026FF-AE17-430E-95E5-CD9B119A4BA1}" srcOrd="15" destOrd="0" presId="urn:microsoft.com/office/officeart/2009/3/layout/CircleRelationship"/>
    <dgm:cxn modelId="{8AC22B11-9418-487E-A76C-80D0AFADC8C7}" type="presParOf" srcId="{685026FF-AE17-430E-95E5-CD9B119A4BA1}" destId="{12C3F5F7-878F-4C6F-9755-0C1DF9489D4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463537-577B-42C9-AD2B-33C2889CE259}" type="doc">
      <dgm:prSet loTypeId="urn:microsoft.com/office/officeart/2008/layout/CircleAccentTimeline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91EF5BD-03E0-4602-B50D-030D0E87E85D}">
      <dgm:prSet phldrT="[Texte]"/>
      <dgm:spPr/>
      <dgm:t>
        <a:bodyPr/>
        <a:lstStyle/>
        <a:p>
          <a:r>
            <a:rPr lang="fr-FR" b="1" dirty="0" smtClean="0"/>
            <a:t>Mercatique et consommateur</a:t>
          </a:r>
          <a:endParaRPr lang="fr-FR" dirty="0"/>
        </a:p>
      </dgm:t>
    </dgm:pt>
    <dgm:pt modelId="{8FEA9863-B2DB-442D-A211-4C329AC18313}" type="parTrans" cxnId="{3AC6A39E-8ADE-4E2C-900B-54DE84604D91}">
      <dgm:prSet/>
      <dgm:spPr/>
      <dgm:t>
        <a:bodyPr/>
        <a:lstStyle/>
        <a:p>
          <a:endParaRPr lang="fr-FR"/>
        </a:p>
      </dgm:t>
    </dgm:pt>
    <dgm:pt modelId="{F745D1A6-2B74-4BA3-A7B2-2EA13E695EF5}" type="sibTrans" cxnId="{3AC6A39E-8ADE-4E2C-900B-54DE84604D91}">
      <dgm:prSet/>
      <dgm:spPr/>
      <dgm:t>
        <a:bodyPr/>
        <a:lstStyle/>
        <a:p>
          <a:endParaRPr lang="fr-FR"/>
        </a:p>
      </dgm:t>
    </dgm:pt>
    <dgm:pt modelId="{1773800E-7D81-4BEC-A258-272F51FB37DC}">
      <dgm:prSet phldrT="[Texte]"/>
      <dgm:spPr/>
      <dgm:t>
        <a:bodyPr/>
        <a:lstStyle/>
        <a:p>
          <a:r>
            <a:rPr lang="fr-FR" b="1" dirty="0" smtClean="0"/>
            <a:t>Mercatique et marchés</a:t>
          </a:r>
          <a:endParaRPr lang="fr-FR" dirty="0"/>
        </a:p>
      </dgm:t>
    </dgm:pt>
    <dgm:pt modelId="{85BFF817-DC47-4664-B5C8-1CDA7A917414}" type="parTrans" cxnId="{1CBA5EBD-D87E-4408-A1E3-BA5A97E8854D}">
      <dgm:prSet/>
      <dgm:spPr/>
      <dgm:t>
        <a:bodyPr/>
        <a:lstStyle/>
        <a:p>
          <a:endParaRPr lang="fr-FR"/>
        </a:p>
      </dgm:t>
    </dgm:pt>
    <dgm:pt modelId="{6180E4D3-FA33-41EE-AE52-B5ECB11B1C26}" type="sibTrans" cxnId="{1CBA5EBD-D87E-4408-A1E3-BA5A97E8854D}">
      <dgm:prSet/>
      <dgm:spPr/>
      <dgm:t>
        <a:bodyPr/>
        <a:lstStyle/>
        <a:p>
          <a:endParaRPr lang="fr-FR"/>
        </a:p>
      </dgm:t>
    </dgm:pt>
    <dgm:pt modelId="{83AC1FB7-A3D2-44C4-8238-27B869594331}">
      <dgm:prSet phldrT="[Texte]"/>
      <dgm:spPr/>
      <dgm:t>
        <a:bodyPr/>
        <a:lstStyle/>
        <a:p>
          <a:r>
            <a:rPr lang="fr-FR" b="0" dirty="0" smtClean="0"/>
            <a:t>Le consommateur est-il toujours rationnel dans ses choix ?</a:t>
          </a:r>
          <a:endParaRPr lang="fr-FR" b="0" dirty="0"/>
        </a:p>
      </dgm:t>
    </dgm:pt>
    <dgm:pt modelId="{50BC4D3B-3963-4C15-8534-097B9A585938}" type="parTrans" cxnId="{9E7C4EA3-EDB9-4FC5-8DD5-3AAA4BD50DD6}">
      <dgm:prSet/>
      <dgm:spPr/>
      <dgm:t>
        <a:bodyPr/>
        <a:lstStyle/>
        <a:p>
          <a:endParaRPr lang="fr-FR"/>
        </a:p>
      </dgm:t>
    </dgm:pt>
    <dgm:pt modelId="{F9580116-1525-447A-BBDE-7E54114143AD}" type="sibTrans" cxnId="{9E7C4EA3-EDB9-4FC5-8DD5-3AAA4BD50DD6}">
      <dgm:prSet/>
      <dgm:spPr/>
      <dgm:t>
        <a:bodyPr/>
        <a:lstStyle/>
        <a:p>
          <a:endParaRPr lang="fr-FR"/>
        </a:p>
      </dgm:t>
    </dgm:pt>
    <dgm:pt modelId="{ED051998-6A24-49BB-BFC9-17C774BF2FB9}">
      <dgm:prSet phldrT="[Texte]"/>
      <dgm:spPr/>
      <dgm:t>
        <a:bodyPr/>
        <a:lstStyle/>
        <a:p>
          <a:r>
            <a:rPr lang="fr-FR" dirty="0" smtClean="0"/>
            <a:t>L’entreprise vend-elle un produit ou une image ?</a:t>
          </a:r>
          <a:endParaRPr lang="fr-FR" dirty="0"/>
        </a:p>
      </dgm:t>
    </dgm:pt>
    <dgm:pt modelId="{9294F253-A79A-4B60-970C-1235C419E381}" type="parTrans" cxnId="{3A4083AC-93E8-4135-B346-7192AA5BACD9}">
      <dgm:prSet/>
      <dgm:spPr/>
      <dgm:t>
        <a:bodyPr/>
        <a:lstStyle/>
        <a:p>
          <a:endParaRPr lang="fr-FR"/>
        </a:p>
      </dgm:t>
    </dgm:pt>
    <dgm:pt modelId="{13426719-732B-4ED5-9CDC-F85403238720}" type="sibTrans" cxnId="{3A4083AC-93E8-4135-B346-7192AA5BACD9}">
      <dgm:prSet/>
      <dgm:spPr/>
      <dgm:t>
        <a:bodyPr/>
        <a:lstStyle/>
        <a:p>
          <a:endParaRPr lang="fr-FR"/>
        </a:p>
      </dgm:t>
    </dgm:pt>
    <dgm:pt modelId="{75F59B88-19AD-4380-8D0F-F462C68E5AA5}">
      <dgm:prSet phldrT="[Texte]"/>
      <dgm:spPr/>
      <dgm:t>
        <a:bodyPr/>
        <a:lstStyle/>
        <a:p>
          <a:r>
            <a:rPr lang="fr-FR" b="1" dirty="0" smtClean="0"/>
            <a:t>Mercatique et société</a:t>
          </a:r>
          <a:endParaRPr lang="fr-FR" b="1" dirty="0"/>
        </a:p>
      </dgm:t>
    </dgm:pt>
    <dgm:pt modelId="{FAAE893E-0675-4193-BFFC-8DD31A6A30A2}" type="parTrans" cxnId="{D7DA9D23-58EE-484C-811F-35EF02CDFBD5}">
      <dgm:prSet/>
      <dgm:spPr/>
      <dgm:t>
        <a:bodyPr/>
        <a:lstStyle/>
        <a:p>
          <a:endParaRPr lang="fr-FR"/>
        </a:p>
      </dgm:t>
    </dgm:pt>
    <dgm:pt modelId="{F22EB86D-F0E3-46EB-AC16-D947445F0123}" type="sibTrans" cxnId="{D7DA9D23-58EE-484C-811F-35EF02CDFBD5}">
      <dgm:prSet/>
      <dgm:spPr/>
      <dgm:t>
        <a:bodyPr/>
        <a:lstStyle/>
        <a:p>
          <a:endParaRPr lang="fr-FR"/>
        </a:p>
      </dgm:t>
    </dgm:pt>
    <dgm:pt modelId="{56CB58E0-AB9D-4596-8356-C1495403E299}">
      <dgm:prSet phldrT="[Texte]"/>
      <dgm:spPr/>
      <dgm:t>
        <a:bodyPr/>
        <a:lstStyle/>
        <a:p>
          <a:r>
            <a:rPr lang="fr-FR" dirty="0" smtClean="0"/>
            <a:t>La mercatique durable est-elle un mythe ou une réalité ?</a:t>
          </a:r>
          <a:endParaRPr lang="fr-FR" dirty="0"/>
        </a:p>
      </dgm:t>
    </dgm:pt>
    <dgm:pt modelId="{DBFD6C41-15EB-4C4C-AADF-DCBE6A7E59B6}" type="parTrans" cxnId="{CAC0CB9B-9AEF-4194-AF74-EC5BF0F22222}">
      <dgm:prSet/>
      <dgm:spPr/>
      <dgm:t>
        <a:bodyPr/>
        <a:lstStyle/>
        <a:p>
          <a:endParaRPr lang="fr-FR"/>
        </a:p>
      </dgm:t>
    </dgm:pt>
    <dgm:pt modelId="{B6EFC163-BF40-4A06-8724-8E8E730F1CED}" type="sibTrans" cxnId="{CAC0CB9B-9AEF-4194-AF74-EC5BF0F22222}">
      <dgm:prSet/>
      <dgm:spPr/>
      <dgm:t>
        <a:bodyPr/>
        <a:lstStyle/>
        <a:p>
          <a:endParaRPr lang="fr-FR"/>
        </a:p>
      </dgm:t>
    </dgm:pt>
    <dgm:pt modelId="{98BDD0B6-D402-445F-9CEA-42002532D9DC}">
      <dgm:prSet phldrT="[Texte]"/>
      <dgm:spPr/>
      <dgm:t>
        <a:bodyPr/>
        <a:lstStyle/>
        <a:p>
          <a:r>
            <a:rPr lang="fr-FR" b="0" dirty="0" smtClean="0"/>
            <a:t>La mercatique cherche-t-elle à répondre aux besoins des consommateurs ou à les influencer ?</a:t>
          </a:r>
          <a:endParaRPr lang="fr-FR" b="0" dirty="0"/>
        </a:p>
      </dgm:t>
    </dgm:pt>
    <dgm:pt modelId="{9DA88D50-6524-4BB3-AB3C-043631AF6B67}" type="parTrans" cxnId="{95198A9D-8885-40D0-ABFC-5155413A993B}">
      <dgm:prSet/>
      <dgm:spPr/>
      <dgm:t>
        <a:bodyPr/>
        <a:lstStyle/>
        <a:p>
          <a:endParaRPr lang="fr-FR"/>
        </a:p>
      </dgm:t>
    </dgm:pt>
    <dgm:pt modelId="{4F34D55E-F0A8-4B0F-857D-10822B937D11}" type="sibTrans" cxnId="{95198A9D-8885-40D0-ABFC-5155413A993B}">
      <dgm:prSet/>
      <dgm:spPr/>
      <dgm:t>
        <a:bodyPr/>
        <a:lstStyle/>
        <a:p>
          <a:endParaRPr lang="fr-FR"/>
        </a:p>
      </dgm:t>
    </dgm:pt>
    <dgm:pt modelId="{A4140299-8627-49F2-BE46-47231693C15A}">
      <dgm:prSet phldrT="[Texte]"/>
      <dgm:spPr/>
      <dgm:t>
        <a:bodyPr/>
        <a:lstStyle/>
        <a:p>
          <a:r>
            <a:rPr lang="fr-FR" dirty="0" smtClean="0"/>
            <a:t>Le produit a-t-il un prix ?</a:t>
          </a:r>
          <a:endParaRPr lang="fr-FR" dirty="0"/>
        </a:p>
      </dgm:t>
    </dgm:pt>
    <dgm:pt modelId="{1CFC730C-B901-4DFA-9159-A2AAAB724414}" type="parTrans" cxnId="{513738A7-980D-42EF-B036-B83A2C958DBA}">
      <dgm:prSet/>
      <dgm:spPr/>
      <dgm:t>
        <a:bodyPr/>
        <a:lstStyle/>
        <a:p>
          <a:endParaRPr lang="fr-FR"/>
        </a:p>
      </dgm:t>
    </dgm:pt>
    <dgm:pt modelId="{FFC13EE8-E9E5-4458-827B-7BCEF37C4C82}" type="sibTrans" cxnId="{513738A7-980D-42EF-B036-B83A2C958DBA}">
      <dgm:prSet/>
      <dgm:spPr/>
      <dgm:t>
        <a:bodyPr/>
        <a:lstStyle/>
        <a:p>
          <a:endParaRPr lang="fr-FR"/>
        </a:p>
      </dgm:t>
    </dgm:pt>
    <dgm:pt modelId="{042B3A78-8709-4BB5-9BFF-0D8E2162AFF2}">
      <dgm:prSet phldrT="[Texte]"/>
      <dgm:spPr/>
      <dgm:t>
        <a:bodyPr/>
        <a:lstStyle/>
        <a:p>
          <a:r>
            <a:rPr lang="fr-FR" dirty="0" smtClean="0"/>
            <a:t>La grande distribution est-elle incontournable</a:t>
          </a:r>
          <a:endParaRPr lang="fr-FR" dirty="0"/>
        </a:p>
      </dgm:t>
    </dgm:pt>
    <dgm:pt modelId="{5283967B-EDC7-4625-9122-4D0D55C99777}" type="parTrans" cxnId="{7D608D8C-7C8C-4410-84FC-713CB784E972}">
      <dgm:prSet/>
      <dgm:spPr/>
      <dgm:t>
        <a:bodyPr/>
        <a:lstStyle/>
        <a:p>
          <a:endParaRPr lang="fr-FR"/>
        </a:p>
      </dgm:t>
    </dgm:pt>
    <dgm:pt modelId="{E57A9EC4-E1FD-46F1-9144-37832ACCB390}" type="sibTrans" cxnId="{7D608D8C-7C8C-4410-84FC-713CB784E972}">
      <dgm:prSet/>
      <dgm:spPr/>
      <dgm:t>
        <a:bodyPr/>
        <a:lstStyle/>
        <a:p>
          <a:endParaRPr lang="fr-FR"/>
        </a:p>
      </dgm:t>
    </dgm:pt>
    <dgm:pt modelId="{6AD20C13-8B74-4627-8759-8AA951625647}">
      <dgm:prSet phldrT="[Texte]"/>
      <dgm:spPr/>
      <dgm:t>
        <a:bodyPr/>
        <a:lstStyle/>
        <a:p>
          <a:r>
            <a:rPr lang="fr-FR" dirty="0" smtClean="0"/>
            <a:t>La mercatique peut-elle être éthique ?</a:t>
          </a:r>
          <a:endParaRPr lang="fr-FR" dirty="0"/>
        </a:p>
      </dgm:t>
    </dgm:pt>
    <dgm:pt modelId="{78680484-A1DD-4120-8E96-0C7F3670AA8A}" type="parTrans" cxnId="{6D3EBB8F-0DE8-4FBB-A1C6-F89AAE8EC260}">
      <dgm:prSet/>
      <dgm:spPr/>
      <dgm:t>
        <a:bodyPr/>
        <a:lstStyle/>
        <a:p>
          <a:endParaRPr lang="fr-FR"/>
        </a:p>
      </dgm:t>
    </dgm:pt>
    <dgm:pt modelId="{C70837C5-D67C-4BCF-A95A-78A3449290A9}" type="sibTrans" cxnId="{6D3EBB8F-0DE8-4FBB-A1C6-F89AAE8EC260}">
      <dgm:prSet/>
      <dgm:spPr/>
      <dgm:t>
        <a:bodyPr/>
        <a:lstStyle/>
        <a:p>
          <a:endParaRPr lang="fr-FR"/>
        </a:p>
      </dgm:t>
    </dgm:pt>
    <dgm:pt modelId="{30A17D37-7DCD-469E-8983-42034FCA0E21}">
      <dgm:prSet phldrT="[Texte]"/>
      <dgm:spPr/>
      <dgm:t>
        <a:bodyPr/>
        <a:lstStyle/>
        <a:p>
          <a:r>
            <a:rPr lang="fr-FR" dirty="0" smtClean="0"/>
            <a:t>Une entreprise doit-elle nécessairement faire de la publicité ?</a:t>
          </a:r>
          <a:endParaRPr lang="fr-FR" dirty="0"/>
        </a:p>
      </dgm:t>
    </dgm:pt>
    <dgm:pt modelId="{8BE95D71-2742-4A92-9606-5BBA7C2FC0DB}" type="parTrans" cxnId="{B371D2A6-857F-4AF6-BC3E-ECA87B53C920}">
      <dgm:prSet/>
      <dgm:spPr/>
      <dgm:t>
        <a:bodyPr/>
        <a:lstStyle/>
        <a:p>
          <a:endParaRPr lang="fr-FR"/>
        </a:p>
      </dgm:t>
    </dgm:pt>
    <dgm:pt modelId="{240333A1-CE50-4F7B-B08C-FB9F7BBCD023}" type="sibTrans" cxnId="{B371D2A6-857F-4AF6-BC3E-ECA87B53C920}">
      <dgm:prSet/>
      <dgm:spPr/>
      <dgm:t>
        <a:bodyPr/>
        <a:lstStyle/>
        <a:p>
          <a:endParaRPr lang="fr-FR"/>
        </a:p>
      </dgm:t>
    </dgm:pt>
    <dgm:pt modelId="{DCB5975C-FA09-4D7D-B88A-A616700CF797}">
      <dgm:prSet phldrT="[Texte]"/>
      <dgm:spPr/>
      <dgm:t>
        <a:bodyPr/>
        <a:lstStyle/>
        <a:p>
          <a:r>
            <a:rPr lang="fr-FR" dirty="0" smtClean="0"/>
            <a:t>Fidéliser ou conquérir : l’entreprise doit-elle choisir ?</a:t>
          </a:r>
          <a:endParaRPr lang="fr-FR" dirty="0"/>
        </a:p>
      </dgm:t>
    </dgm:pt>
    <dgm:pt modelId="{43876E80-7EAF-49DC-ABBF-2DD5E01674BD}" type="parTrans" cxnId="{6501E978-AE77-4036-9718-5A5F68BE43BD}">
      <dgm:prSet/>
      <dgm:spPr/>
      <dgm:t>
        <a:bodyPr/>
        <a:lstStyle/>
        <a:p>
          <a:endParaRPr lang="fr-FR"/>
        </a:p>
      </dgm:t>
    </dgm:pt>
    <dgm:pt modelId="{85BF6BBA-56D0-47C4-A784-6B99DAE63895}" type="sibTrans" cxnId="{6501E978-AE77-4036-9718-5A5F68BE43BD}">
      <dgm:prSet/>
      <dgm:spPr/>
      <dgm:t>
        <a:bodyPr/>
        <a:lstStyle/>
        <a:p>
          <a:endParaRPr lang="fr-FR"/>
        </a:p>
      </dgm:t>
    </dgm:pt>
    <dgm:pt modelId="{11BE4EE0-B15E-490D-BE02-91BE0138BAD8}" type="pres">
      <dgm:prSet presAssocID="{2D463537-577B-42C9-AD2B-33C2889CE259}" presName="Name0" presStyleCnt="0">
        <dgm:presLayoutVars>
          <dgm:dir/>
        </dgm:presLayoutVars>
      </dgm:prSet>
      <dgm:spPr/>
    </dgm:pt>
    <dgm:pt modelId="{34B390D4-A82E-4464-BCA7-57E9333F7FB0}" type="pres">
      <dgm:prSet presAssocID="{291EF5BD-03E0-4602-B50D-030D0E87E85D}" presName="parComposite" presStyleCnt="0"/>
      <dgm:spPr/>
    </dgm:pt>
    <dgm:pt modelId="{85C415E1-1CD7-4936-B656-9E703AFB37CE}" type="pres">
      <dgm:prSet presAssocID="{291EF5BD-03E0-4602-B50D-030D0E87E85D}" presName="parBigCircle" presStyleLbl="node0" presStyleIdx="0" presStyleCnt="3"/>
      <dgm:spPr>
        <a:solidFill>
          <a:srgbClr val="66481C"/>
        </a:solidFill>
      </dgm:spPr>
    </dgm:pt>
    <dgm:pt modelId="{58AEC3C4-82F6-423B-BD15-D3AA5177313C}" type="pres">
      <dgm:prSet presAssocID="{291EF5BD-03E0-4602-B50D-030D0E87E85D}" presName="parTx" presStyleLbl="revTx" presStyleIdx="0" presStyleCnt="21"/>
      <dgm:spPr/>
      <dgm:t>
        <a:bodyPr/>
        <a:lstStyle/>
        <a:p>
          <a:endParaRPr lang="fr-FR"/>
        </a:p>
      </dgm:t>
    </dgm:pt>
    <dgm:pt modelId="{9770CEA8-4E83-4EB7-AF85-D358CF32AD52}" type="pres">
      <dgm:prSet presAssocID="{291EF5BD-03E0-4602-B50D-030D0E87E85D}" presName="bSpace" presStyleCnt="0"/>
      <dgm:spPr/>
    </dgm:pt>
    <dgm:pt modelId="{445B2829-B951-4C29-A046-966EE51A37B9}" type="pres">
      <dgm:prSet presAssocID="{291EF5BD-03E0-4602-B50D-030D0E87E85D}" presName="parBackupNorm" presStyleCnt="0"/>
      <dgm:spPr/>
    </dgm:pt>
    <dgm:pt modelId="{056EC965-0C05-47C9-98D7-8240607A9EB8}" type="pres">
      <dgm:prSet presAssocID="{F745D1A6-2B74-4BA3-A7B2-2EA13E695EF5}" presName="parSpace" presStyleCnt="0"/>
      <dgm:spPr/>
    </dgm:pt>
    <dgm:pt modelId="{12E88403-8C9C-49AD-A200-E3EC73849561}" type="pres">
      <dgm:prSet presAssocID="{83AC1FB7-A3D2-44C4-8238-27B869594331}" presName="desBackupLeftNorm" presStyleCnt="0"/>
      <dgm:spPr/>
    </dgm:pt>
    <dgm:pt modelId="{4817F168-72AD-40E4-83EA-AAC964781D62}" type="pres">
      <dgm:prSet presAssocID="{83AC1FB7-A3D2-44C4-8238-27B869594331}" presName="desComposite" presStyleCnt="0"/>
      <dgm:spPr/>
    </dgm:pt>
    <dgm:pt modelId="{69C90304-1D4D-4A46-A331-B7DD249B8702}" type="pres">
      <dgm:prSet presAssocID="{83AC1FB7-A3D2-44C4-8238-27B869594331}" presName="desCircle" presStyleLbl="node1" presStyleIdx="0" presStyleCnt="9"/>
      <dgm:spPr/>
    </dgm:pt>
    <dgm:pt modelId="{F1C43D1C-7274-492E-82C2-55E1F673816A}" type="pres">
      <dgm:prSet presAssocID="{83AC1FB7-A3D2-44C4-8238-27B869594331}" presName="chTx" presStyleLbl="revTx" presStyleIdx="1" presStyleCnt="21"/>
      <dgm:spPr/>
      <dgm:t>
        <a:bodyPr/>
        <a:lstStyle/>
        <a:p>
          <a:endParaRPr lang="fr-FR"/>
        </a:p>
      </dgm:t>
    </dgm:pt>
    <dgm:pt modelId="{0F771A2C-28F3-4C8C-ACD9-F5E6F7776E20}" type="pres">
      <dgm:prSet presAssocID="{83AC1FB7-A3D2-44C4-8238-27B869594331}" presName="desTx" presStyleLbl="revTx" presStyleIdx="2" presStyleCnt="21">
        <dgm:presLayoutVars>
          <dgm:bulletEnabled val="1"/>
        </dgm:presLayoutVars>
      </dgm:prSet>
      <dgm:spPr/>
    </dgm:pt>
    <dgm:pt modelId="{5BDD9B52-E567-47D3-B9F8-474BE9BE8987}" type="pres">
      <dgm:prSet presAssocID="{83AC1FB7-A3D2-44C4-8238-27B869594331}" presName="desBackupRightNorm" presStyleCnt="0"/>
      <dgm:spPr/>
    </dgm:pt>
    <dgm:pt modelId="{9D649ADA-8DD6-4BD6-93B8-5B1D6DDAA73C}" type="pres">
      <dgm:prSet presAssocID="{F9580116-1525-447A-BBDE-7E54114143AD}" presName="desSpace" presStyleCnt="0"/>
      <dgm:spPr/>
    </dgm:pt>
    <dgm:pt modelId="{7219C50C-EB31-4DAC-A1AD-B6A8B7EF5206}" type="pres">
      <dgm:prSet presAssocID="{98BDD0B6-D402-445F-9CEA-42002532D9DC}" presName="desBackupLeftNorm" presStyleCnt="0"/>
      <dgm:spPr/>
    </dgm:pt>
    <dgm:pt modelId="{A127FEC0-6355-4224-B1A0-4E4B71F407D2}" type="pres">
      <dgm:prSet presAssocID="{98BDD0B6-D402-445F-9CEA-42002532D9DC}" presName="desComposite" presStyleCnt="0"/>
      <dgm:spPr/>
    </dgm:pt>
    <dgm:pt modelId="{84A1F3C1-369C-4309-8902-83303FFC514C}" type="pres">
      <dgm:prSet presAssocID="{98BDD0B6-D402-445F-9CEA-42002532D9DC}" presName="desCircle" presStyleLbl="node1" presStyleIdx="1" presStyleCnt="9"/>
      <dgm:spPr/>
    </dgm:pt>
    <dgm:pt modelId="{129EED37-553E-4263-B8E3-0BD450441B2F}" type="pres">
      <dgm:prSet presAssocID="{98BDD0B6-D402-445F-9CEA-42002532D9DC}" presName="chTx" presStyleLbl="revTx" presStyleIdx="3" presStyleCnt="21"/>
      <dgm:spPr/>
      <dgm:t>
        <a:bodyPr/>
        <a:lstStyle/>
        <a:p>
          <a:endParaRPr lang="fr-FR"/>
        </a:p>
      </dgm:t>
    </dgm:pt>
    <dgm:pt modelId="{2CC8D6E5-85DC-445E-8862-8BA25E43EC37}" type="pres">
      <dgm:prSet presAssocID="{98BDD0B6-D402-445F-9CEA-42002532D9DC}" presName="desTx" presStyleLbl="revTx" presStyleIdx="4" presStyleCnt="21">
        <dgm:presLayoutVars>
          <dgm:bulletEnabled val="1"/>
        </dgm:presLayoutVars>
      </dgm:prSet>
      <dgm:spPr/>
    </dgm:pt>
    <dgm:pt modelId="{EE6F01D0-7EED-40A8-8248-86771473EE7D}" type="pres">
      <dgm:prSet presAssocID="{98BDD0B6-D402-445F-9CEA-42002532D9DC}" presName="desBackupRightNorm" presStyleCnt="0"/>
      <dgm:spPr/>
    </dgm:pt>
    <dgm:pt modelId="{F0265B45-F4BC-4DAE-AD60-29B4EA87A5B2}" type="pres">
      <dgm:prSet presAssocID="{4F34D55E-F0A8-4B0F-857D-10822B937D11}" presName="desSpace" presStyleCnt="0"/>
      <dgm:spPr/>
    </dgm:pt>
    <dgm:pt modelId="{1EED9307-6CA0-4A1A-8B7E-70FBC4CDC54D}" type="pres">
      <dgm:prSet presAssocID="{1773800E-7D81-4BEC-A258-272F51FB37DC}" presName="parComposite" presStyleCnt="0"/>
      <dgm:spPr/>
    </dgm:pt>
    <dgm:pt modelId="{E0C9BDC9-F751-4240-9C02-B39CB1B9AE9C}" type="pres">
      <dgm:prSet presAssocID="{1773800E-7D81-4BEC-A258-272F51FB37DC}" presName="parBigCircle" presStyleLbl="node0" presStyleIdx="1" presStyleCnt="3"/>
      <dgm:spPr>
        <a:solidFill>
          <a:srgbClr val="66481C"/>
        </a:solidFill>
      </dgm:spPr>
    </dgm:pt>
    <dgm:pt modelId="{F52A0083-6031-4BD7-866C-588C93F4D45D}" type="pres">
      <dgm:prSet presAssocID="{1773800E-7D81-4BEC-A258-272F51FB37DC}" presName="parTx" presStyleLbl="revTx" presStyleIdx="5" presStyleCnt="21"/>
      <dgm:spPr/>
      <dgm:t>
        <a:bodyPr/>
        <a:lstStyle/>
        <a:p>
          <a:endParaRPr lang="fr-FR"/>
        </a:p>
      </dgm:t>
    </dgm:pt>
    <dgm:pt modelId="{F2FB173B-5DB5-4028-AC10-6728F348654C}" type="pres">
      <dgm:prSet presAssocID="{1773800E-7D81-4BEC-A258-272F51FB37DC}" presName="bSpace" presStyleCnt="0"/>
      <dgm:spPr/>
    </dgm:pt>
    <dgm:pt modelId="{B83B9635-7649-416C-8BEF-FD95C77EFC62}" type="pres">
      <dgm:prSet presAssocID="{1773800E-7D81-4BEC-A258-272F51FB37DC}" presName="parBackupNorm" presStyleCnt="0"/>
      <dgm:spPr/>
    </dgm:pt>
    <dgm:pt modelId="{72F3600B-0620-4173-844D-F36B39788180}" type="pres">
      <dgm:prSet presAssocID="{6180E4D3-FA33-41EE-AE52-B5ECB11B1C26}" presName="parSpace" presStyleCnt="0"/>
      <dgm:spPr/>
    </dgm:pt>
    <dgm:pt modelId="{75B131C2-696E-41CF-A02F-50FFDC86ACA2}" type="pres">
      <dgm:prSet presAssocID="{ED051998-6A24-49BB-BFC9-17C774BF2FB9}" presName="desBackupLeftNorm" presStyleCnt="0"/>
      <dgm:spPr/>
    </dgm:pt>
    <dgm:pt modelId="{F1680487-C00A-488B-A771-DAEE7BA34CAD}" type="pres">
      <dgm:prSet presAssocID="{ED051998-6A24-49BB-BFC9-17C774BF2FB9}" presName="desComposite" presStyleCnt="0"/>
      <dgm:spPr/>
    </dgm:pt>
    <dgm:pt modelId="{1B272D03-80A3-42F8-8EF3-ED0168E83A3B}" type="pres">
      <dgm:prSet presAssocID="{ED051998-6A24-49BB-BFC9-17C774BF2FB9}" presName="desCircle" presStyleLbl="node1" presStyleIdx="2" presStyleCnt="9"/>
      <dgm:spPr/>
    </dgm:pt>
    <dgm:pt modelId="{741B1AD6-6531-4510-BE7C-FE9E25FBF9B5}" type="pres">
      <dgm:prSet presAssocID="{ED051998-6A24-49BB-BFC9-17C774BF2FB9}" presName="chTx" presStyleLbl="revTx" presStyleIdx="6" presStyleCnt="21"/>
      <dgm:spPr/>
      <dgm:t>
        <a:bodyPr/>
        <a:lstStyle/>
        <a:p>
          <a:endParaRPr lang="fr-FR"/>
        </a:p>
      </dgm:t>
    </dgm:pt>
    <dgm:pt modelId="{36B60A0B-A7F1-420A-998A-8735D5D350FC}" type="pres">
      <dgm:prSet presAssocID="{ED051998-6A24-49BB-BFC9-17C774BF2FB9}" presName="desTx" presStyleLbl="revTx" presStyleIdx="7" presStyleCnt="21">
        <dgm:presLayoutVars>
          <dgm:bulletEnabled val="1"/>
        </dgm:presLayoutVars>
      </dgm:prSet>
      <dgm:spPr/>
    </dgm:pt>
    <dgm:pt modelId="{2DD56909-B5F2-4856-9851-72A5AF0E32DD}" type="pres">
      <dgm:prSet presAssocID="{ED051998-6A24-49BB-BFC9-17C774BF2FB9}" presName="desBackupRightNorm" presStyleCnt="0"/>
      <dgm:spPr/>
    </dgm:pt>
    <dgm:pt modelId="{1AC0904E-5445-499B-82AB-5812FDE3A7D9}" type="pres">
      <dgm:prSet presAssocID="{13426719-732B-4ED5-9CDC-F85403238720}" presName="desSpace" presStyleCnt="0"/>
      <dgm:spPr/>
    </dgm:pt>
    <dgm:pt modelId="{A0DCB51C-2725-4ACD-8735-F755AEDB63C7}" type="pres">
      <dgm:prSet presAssocID="{A4140299-8627-49F2-BE46-47231693C15A}" presName="desBackupLeftNorm" presStyleCnt="0"/>
      <dgm:spPr/>
    </dgm:pt>
    <dgm:pt modelId="{6C980DA3-27F3-4216-8270-53C161DEDD61}" type="pres">
      <dgm:prSet presAssocID="{A4140299-8627-49F2-BE46-47231693C15A}" presName="desComposite" presStyleCnt="0"/>
      <dgm:spPr/>
    </dgm:pt>
    <dgm:pt modelId="{12A1F3B9-2FA6-42FC-B82D-28100BEA1FB9}" type="pres">
      <dgm:prSet presAssocID="{A4140299-8627-49F2-BE46-47231693C15A}" presName="desCircle" presStyleLbl="node1" presStyleIdx="3" presStyleCnt="9"/>
      <dgm:spPr/>
    </dgm:pt>
    <dgm:pt modelId="{BAA243D4-420D-4432-AB74-8DBC7C46DF55}" type="pres">
      <dgm:prSet presAssocID="{A4140299-8627-49F2-BE46-47231693C15A}" presName="chTx" presStyleLbl="revTx" presStyleIdx="8" presStyleCnt="21"/>
      <dgm:spPr/>
    </dgm:pt>
    <dgm:pt modelId="{AF35E015-BB0F-4E1C-8EFC-3CED8EEF6F91}" type="pres">
      <dgm:prSet presAssocID="{A4140299-8627-49F2-BE46-47231693C15A}" presName="desTx" presStyleLbl="revTx" presStyleIdx="9" presStyleCnt="21">
        <dgm:presLayoutVars>
          <dgm:bulletEnabled val="1"/>
        </dgm:presLayoutVars>
      </dgm:prSet>
      <dgm:spPr/>
    </dgm:pt>
    <dgm:pt modelId="{01DA75C8-F668-4104-85D5-8DAC9BA48966}" type="pres">
      <dgm:prSet presAssocID="{A4140299-8627-49F2-BE46-47231693C15A}" presName="desBackupRightNorm" presStyleCnt="0"/>
      <dgm:spPr/>
    </dgm:pt>
    <dgm:pt modelId="{5B6294B1-9825-48A1-96EC-E7488F06C05D}" type="pres">
      <dgm:prSet presAssocID="{FFC13EE8-E9E5-4458-827B-7BCEF37C4C82}" presName="desSpace" presStyleCnt="0"/>
      <dgm:spPr/>
    </dgm:pt>
    <dgm:pt modelId="{10E8871F-29E5-4A7E-9729-475FDB3C9C3D}" type="pres">
      <dgm:prSet presAssocID="{042B3A78-8709-4BB5-9BFF-0D8E2162AFF2}" presName="desBackupLeftNorm" presStyleCnt="0"/>
      <dgm:spPr/>
    </dgm:pt>
    <dgm:pt modelId="{036FFBAB-0824-47A4-B419-E80293DE905D}" type="pres">
      <dgm:prSet presAssocID="{042B3A78-8709-4BB5-9BFF-0D8E2162AFF2}" presName="desComposite" presStyleCnt="0"/>
      <dgm:spPr/>
    </dgm:pt>
    <dgm:pt modelId="{F8D2FBFA-974C-41D6-9308-E6B1B3847C58}" type="pres">
      <dgm:prSet presAssocID="{042B3A78-8709-4BB5-9BFF-0D8E2162AFF2}" presName="desCircle" presStyleLbl="node1" presStyleIdx="4" presStyleCnt="9"/>
      <dgm:spPr/>
    </dgm:pt>
    <dgm:pt modelId="{363B0961-C9F8-446E-9EF9-3FDB1B1D7AA5}" type="pres">
      <dgm:prSet presAssocID="{042B3A78-8709-4BB5-9BFF-0D8E2162AFF2}" presName="chTx" presStyleLbl="revTx" presStyleIdx="10" presStyleCnt="21"/>
      <dgm:spPr/>
      <dgm:t>
        <a:bodyPr/>
        <a:lstStyle/>
        <a:p>
          <a:endParaRPr lang="fr-FR"/>
        </a:p>
      </dgm:t>
    </dgm:pt>
    <dgm:pt modelId="{7E2AD371-6F41-43F7-89D5-FF929D87B0E2}" type="pres">
      <dgm:prSet presAssocID="{042B3A78-8709-4BB5-9BFF-0D8E2162AFF2}" presName="desTx" presStyleLbl="revTx" presStyleIdx="11" presStyleCnt="21">
        <dgm:presLayoutVars>
          <dgm:bulletEnabled val="1"/>
        </dgm:presLayoutVars>
      </dgm:prSet>
      <dgm:spPr/>
    </dgm:pt>
    <dgm:pt modelId="{970D9D19-A007-457B-BD28-2C0B5351E872}" type="pres">
      <dgm:prSet presAssocID="{042B3A78-8709-4BB5-9BFF-0D8E2162AFF2}" presName="desBackupRightNorm" presStyleCnt="0"/>
      <dgm:spPr/>
    </dgm:pt>
    <dgm:pt modelId="{D9AB39E0-B893-4C4C-8DEA-D12988AD39D1}" type="pres">
      <dgm:prSet presAssocID="{E57A9EC4-E1FD-46F1-9144-37832ACCB390}" presName="desSpace" presStyleCnt="0"/>
      <dgm:spPr/>
    </dgm:pt>
    <dgm:pt modelId="{23894483-A281-4105-9857-41D04DB3017A}" type="pres">
      <dgm:prSet presAssocID="{30A17D37-7DCD-469E-8983-42034FCA0E21}" presName="desBackupLeftNorm" presStyleCnt="0"/>
      <dgm:spPr/>
    </dgm:pt>
    <dgm:pt modelId="{F26C0759-F3D5-4062-8561-C1831E076076}" type="pres">
      <dgm:prSet presAssocID="{30A17D37-7DCD-469E-8983-42034FCA0E21}" presName="desComposite" presStyleCnt="0"/>
      <dgm:spPr/>
    </dgm:pt>
    <dgm:pt modelId="{24E0CE4B-D2B9-4700-8E1B-B41758D0C375}" type="pres">
      <dgm:prSet presAssocID="{30A17D37-7DCD-469E-8983-42034FCA0E21}" presName="desCircle" presStyleLbl="node1" presStyleIdx="5" presStyleCnt="9"/>
      <dgm:spPr/>
    </dgm:pt>
    <dgm:pt modelId="{B37A9A6D-1F0D-4520-A9EA-78F47DBFE0B8}" type="pres">
      <dgm:prSet presAssocID="{30A17D37-7DCD-469E-8983-42034FCA0E21}" presName="chTx" presStyleLbl="revTx" presStyleIdx="12" presStyleCnt="21"/>
      <dgm:spPr/>
    </dgm:pt>
    <dgm:pt modelId="{9FD9D6C3-2D4B-49C3-9B8F-A317347D17A4}" type="pres">
      <dgm:prSet presAssocID="{30A17D37-7DCD-469E-8983-42034FCA0E21}" presName="desTx" presStyleLbl="revTx" presStyleIdx="13" presStyleCnt="21">
        <dgm:presLayoutVars>
          <dgm:bulletEnabled val="1"/>
        </dgm:presLayoutVars>
      </dgm:prSet>
      <dgm:spPr/>
    </dgm:pt>
    <dgm:pt modelId="{C1E54A9C-B47A-40F7-B423-E045637D17ED}" type="pres">
      <dgm:prSet presAssocID="{30A17D37-7DCD-469E-8983-42034FCA0E21}" presName="desBackupRightNorm" presStyleCnt="0"/>
      <dgm:spPr/>
    </dgm:pt>
    <dgm:pt modelId="{101B06C9-0094-48CD-84A2-98803355F45E}" type="pres">
      <dgm:prSet presAssocID="{240333A1-CE50-4F7B-B08C-FB9F7BBCD023}" presName="desSpace" presStyleCnt="0"/>
      <dgm:spPr/>
    </dgm:pt>
    <dgm:pt modelId="{401EE0AE-B6AA-4CF5-AA86-396B10DF9E98}" type="pres">
      <dgm:prSet presAssocID="{DCB5975C-FA09-4D7D-B88A-A616700CF797}" presName="desBackupLeftNorm" presStyleCnt="0"/>
      <dgm:spPr/>
    </dgm:pt>
    <dgm:pt modelId="{C7A17B3A-D3EB-40FD-B34D-A32622CA2E32}" type="pres">
      <dgm:prSet presAssocID="{DCB5975C-FA09-4D7D-B88A-A616700CF797}" presName="desComposite" presStyleCnt="0"/>
      <dgm:spPr/>
    </dgm:pt>
    <dgm:pt modelId="{EDD05F65-B207-46CF-89F8-E1314A0A8D6F}" type="pres">
      <dgm:prSet presAssocID="{DCB5975C-FA09-4D7D-B88A-A616700CF797}" presName="desCircle" presStyleLbl="node1" presStyleIdx="6" presStyleCnt="9"/>
      <dgm:spPr/>
    </dgm:pt>
    <dgm:pt modelId="{4DB520F3-59ED-4FEA-86C8-56504CC54408}" type="pres">
      <dgm:prSet presAssocID="{DCB5975C-FA09-4D7D-B88A-A616700CF797}" presName="chTx" presStyleLbl="revTx" presStyleIdx="14" presStyleCnt="21"/>
      <dgm:spPr/>
    </dgm:pt>
    <dgm:pt modelId="{05743392-DCA6-427B-86C4-30F34BDE7397}" type="pres">
      <dgm:prSet presAssocID="{DCB5975C-FA09-4D7D-B88A-A616700CF797}" presName="desTx" presStyleLbl="revTx" presStyleIdx="15" presStyleCnt="21">
        <dgm:presLayoutVars>
          <dgm:bulletEnabled val="1"/>
        </dgm:presLayoutVars>
      </dgm:prSet>
      <dgm:spPr/>
    </dgm:pt>
    <dgm:pt modelId="{13CC17FD-4451-46F2-98C9-1AC64587F58C}" type="pres">
      <dgm:prSet presAssocID="{DCB5975C-FA09-4D7D-B88A-A616700CF797}" presName="desBackupRightNorm" presStyleCnt="0"/>
      <dgm:spPr/>
    </dgm:pt>
    <dgm:pt modelId="{DBA81296-BD9F-43B3-9B90-74AFD1B30BC5}" type="pres">
      <dgm:prSet presAssocID="{85BF6BBA-56D0-47C4-A784-6B99DAE63895}" presName="desSpace" presStyleCnt="0"/>
      <dgm:spPr/>
    </dgm:pt>
    <dgm:pt modelId="{130E8EFF-52E6-4627-AC42-689401297CE5}" type="pres">
      <dgm:prSet presAssocID="{75F59B88-19AD-4380-8D0F-F462C68E5AA5}" presName="parComposite" presStyleCnt="0"/>
      <dgm:spPr/>
    </dgm:pt>
    <dgm:pt modelId="{123A7F98-7F84-4824-9BB6-E0B4C246BB67}" type="pres">
      <dgm:prSet presAssocID="{75F59B88-19AD-4380-8D0F-F462C68E5AA5}" presName="parBigCircle" presStyleLbl="node0" presStyleIdx="2" presStyleCnt="3"/>
      <dgm:spPr>
        <a:solidFill>
          <a:srgbClr val="66481C"/>
        </a:solidFill>
      </dgm:spPr>
    </dgm:pt>
    <dgm:pt modelId="{52E6D0F4-9BDE-44F3-9FB2-55BEF409E308}" type="pres">
      <dgm:prSet presAssocID="{75F59B88-19AD-4380-8D0F-F462C68E5AA5}" presName="parTx" presStyleLbl="revTx" presStyleIdx="16" presStyleCnt="21"/>
      <dgm:spPr/>
      <dgm:t>
        <a:bodyPr/>
        <a:lstStyle/>
        <a:p>
          <a:endParaRPr lang="fr-FR"/>
        </a:p>
      </dgm:t>
    </dgm:pt>
    <dgm:pt modelId="{F5F7CD87-C2D9-4BC6-AFF7-BC11DF97862A}" type="pres">
      <dgm:prSet presAssocID="{75F59B88-19AD-4380-8D0F-F462C68E5AA5}" presName="bSpace" presStyleCnt="0"/>
      <dgm:spPr/>
    </dgm:pt>
    <dgm:pt modelId="{67DA9423-2A80-4A0D-9BF1-8EB1247DCA08}" type="pres">
      <dgm:prSet presAssocID="{75F59B88-19AD-4380-8D0F-F462C68E5AA5}" presName="parBackupNorm" presStyleCnt="0"/>
      <dgm:spPr/>
    </dgm:pt>
    <dgm:pt modelId="{E8ED7FF5-F384-41E4-8B02-CE45857FACA6}" type="pres">
      <dgm:prSet presAssocID="{F22EB86D-F0E3-46EB-AC16-D947445F0123}" presName="parSpace" presStyleCnt="0"/>
      <dgm:spPr/>
    </dgm:pt>
    <dgm:pt modelId="{C28D6052-B5E3-4266-8968-221AA79E3D01}" type="pres">
      <dgm:prSet presAssocID="{56CB58E0-AB9D-4596-8356-C1495403E299}" presName="desBackupLeftNorm" presStyleCnt="0"/>
      <dgm:spPr/>
    </dgm:pt>
    <dgm:pt modelId="{C16A81A4-6EF8-4454-A860-0E532F3FECFF}" type="pres">
      <dgm:prSet presAssocID="{56CB58E0-AB9D-4596-8356-C1495403E299}" presName="desComposite" presStyleCnt="0"/>
      <dgm:spPr/>
    </dgm:pt>
    <dgm:pt modelId="{C635B9E6-FD48-4275-A2C2-01A7229D1A8F}" type="pres">
      <dgm:prSet presAssocID="{56CB58E0-AB9D-4596-8356-C1495403E299}" presName="desCircle" presStyleLbl="node1" presStyleIdx="7" presStyleCnt="9"/>
      <dgm:spPr/>
    </dgm:pt>
    <dgm:pt modelId="{0DD0A850-0654-4CBE-A126-1F76974AD271}" type="pres">
      <dgm:prSet presAssocID="{56CB58E0-AB9D-4596-8356-C1495403E299}" presName="chTx" presStyleLbl="revTx" presStyleIdx="17" presStyleCnt="21"/>
      <dgm:spPr/>
      <dgm:t>
        <a:bodyPr/>
        <a:lstStyle/>
        <a:p>
          <a:endParaRPr lang="fr-FR"/>
        </a:p>
      </dgm:t>
    </dgm:pt>
    <dgm:pt modelId="{23C70722-F7AE-40D8-91B4-5025B3E15F61}" type="pres">
      <dgm:prSet presAssocID="{56CB58E0-AB9D-4596-8356-C1495403E299}" presName="desTx" presStyleLbl="revTx" presStyleIdx="18" presStyleCnt="21">
        <dgm:presLayoutVars>
          <dgm:bulletEnabled val="1"/>
        </dgm:presLayoutVars>
      </dgm:prSet>
      <dgm:spPr/>
    </dgm:pt>
    <dgm:pt modelId="{B1D38965-DAFE-43EB-B7E4-FDDF5363CEFE}" type="pres">
      <dgm:prSet presAssocID="{56CB58E0-AB9D-4596-8356-C1495403E299}" presName="desBackupRightNorm" presStyleCnt="0"/>
      <dgm:spPr/>
    </dgm:pt>
    <dgm:pt modelId="{75732A37-6992-4696-869A-761CD0B694AC}" type="pres">
      <dgm:prSet presAssocID="{B6EFC163-BF40-4A06-8724-8E8E730F1CED}" presName="desSpace" presStyleCnt="0"/>
      <dgm:spPr/>
    </dgm:pt>
    <dgm:pt modelId="{8A1A262D-B7D4-4D44-8F36-297A32E1A466}" type="pres">
      <dgm:prSet presAssocID="{6AD20C13-8B74-4627-8759-8AA951625647}" presName="desBackupLeftNorm" presStyleCnt="0"/>
      <dgm:spPr/>
    </dgm:pt>
    <dgm:pt modelId="{BDD9BA98-7002-45BA-BA08-E70134106022}" type="pres">
      <dgm:prSet presAssocID="{6AD20C13-8B74-4627-8759-8AA951625647}" presName="desComposite" presStyleCnt="0"/>
      <dgm:spPr/>
    </dgm:pt>
    <dgm:pt modelId="{C64E08F1-F174-4CA4-A9E4-4DD57F62AD35}" type="pres">
      <dgm:prSet presAssocID="{6AD20C13-8B74-4627-8759-8AA951625647}" presName="desCircle" presStyleLbl="node1" presStyleIdx="8" presStyleCnt="9"/>
      <dgm:spPr/>
    </dgm:pt>
    <dgm:pt modelId="{12B3A835-815B-4ADE-8042-1BFA06BA4FFE}" type="pres">
      <dgm:prSet presAssocID="{6AD20C13-8B74-4627-8759-8AA951625647}" presName="chTx" presStyleLbl="revTx" presStyleIdx="19" presStyleCnt="21"/>
      <dgm:spPr/>
      <dgm:t>
        <a:bodyPr/>
        <a:lstStyle/>
        <a:p>
          <a:endParaRPr lang="fr-FR"/>
        </a:p>
      </dgm:t>
    </dgm:pt>
    <dgm:pt modelId="{1FD11126-94E4-4C60-8F58-07784E9EED3E}" type="pres">
      <dgm:prSet presAssocID="{6AD20C13-8B74-4627-8759-8AA951625647}" presName="desTx" presStyleLbl="revTx" presStyleIdx="20" presStyleCnt="21">
        <dgm:presLayoutVars>
          <dgm:bulletEnabled val="1"/>
        </dgm:presLayoutVars>
      </dgm:prSet>
      <dgm:spPr/>
    </dgm:pt>
    <dgm:pt modelId="{A6BE9314-D632-44E5-82F3-6D239B208127}" type="pres">
      <dgm:prSet presAssocID="{6AD20C13-8B74-4627-8759-8AA951625647}" presName="desBackupRightNorm" presStyleCnt="0"/>
      <dgm:spPr/>
    </dgm:pt>
    <dgm:pt modelId="{36D38A1E-4F04-434D-BF0F-F001CCAB3E81}" type="pres">
      <dgm:prSet presAssocID="{C70837C5-D67C-4BCF-A95A-78A3449290A9}" presName="desSpace" presStyleCnt="0"/>
      <dgm:spPr/>
    </dgm:pt>
  </dgm:ptLst>
  <dgm:cxnLst>
    <dgm:cxn modelId="{9E7C4EA3-EDB9-4FC5-8DD5-3AAA4BD50DD6}" srcId="{291EF5BD-03E0-4602-B50D-030D0E87E85D}" destId="{83AC1FB7-A3D2-44C4-8238-27B869594331}" srcOrd="0" destOrd="0" parTransId="{50BC4D3B-3963-4C15-8534-097B9A585938}" sibTransId="{F9580116-1525-447A-BBDE-7E54114143AD}"/>
    <dgm:cxn modelId="{CAC0CB9B-9AEF-4194-AF74-EC5BF0F22222}" srcId="{75F59B88-19AD-4380-8D0F-F462C68E5AA5}" destId="{56CB58E0-AB9D-4596-8356-C1495403E299}" srcOrd="0" destOrd="0" parTransId="{DBFD6C41-15EB-4C4C-AADF-DCBE6A7E59B6}" sibTransId="{B6EFC163-BF40-4A06-8724-8E8E730F1CED}"/>
    <dgm:cxn modelId="{BCB36E55-ED56-43BB-B370-DA29D9069403}" type="presOf" srcId="{30A17D37-7DCD-469E-8983-42034FCA0E21}" destId="{B37A9A6D-1F0D-4520-A9EA-78F47DBFE0B8}" srcOrd="0" destOrd="0" presId="urn:microsoft.com/office/officeart/2008/layout/CircleAccentTimeline"/>
    <dgm:cxn modelId="{3A4083AC-93E8-4135-B346-7192AA5BACD9}" srcId="{1773800E-7D81-4BEC-A258-272F51FB37DC}" destId="{ED051998-6A24-49BB-BFC9-17C774BF2FB9}" srcOrd="0" destOrd="0" parTransId="{9294F253-A79A-4B60-970C-1235C419E381}" sibTransId="{13426719-732B-4ED5-9CDC-F85403238720}"/>
    <dgm:cxn modelId="{0D8B912E-C28B-4F5E-BB23-D5CA3BAAA311}" type="presOf" srcId="{2D463537-577B-42C9-AD2B-33C2889CE259}" destId="{11BE4EE0-B15E-490D-BE02-91BE0138BAD8}" srcOrd="0" destOrd="0" presId="urn:microsoft.com/office/officeart/2008/layout/CircleAccentTimeline"/>
    <dgm:cxn modelId="{F97D5C54-38D1-4294-ACE0-8135EEBC4870}" type="presOf" srcId="{98BDD0B6-D402-445F-9CEA-42002532D9DC}" destId="{129EED37-553E-4263-B8E3-0BD450441B2F}" srcOrd="0" destOrd="0" presId="urn:microsoft.com/office/officeart/2008/layout/CircleAccentTimeline"/>
    <dgm:cxn modelId="{A5A42680-39AF-4182-ADB9-5FBFF0B5D305}" type="presOf" srcId="{1773800E-7D81-4BEC-A258-272F51FB37DC}" destId="{F52A0083-6031-4BD7-866C-588C93F4D45D}" srcOrd="0" destOrd="0" presId="urn:microsoft.com/office/officeart/2008/layout/CircleAccentTimeline"/>
    <dgm:cxn modelId="{7FA9655C-9792-48D8-91E1-EEB51EDFBE4D}" type="presOf" srcId="{83AC1FB7-A3D2-44C4-8238-27B869594331}" destId="{F1C43D1C-7274-492E-82C2-55E1F673816A}" srcOrd="0" destOrd="0" presId="urn:microsoft.com/office/officeart/2008/layout/CircleAccentTimeline"/>
    <dgm:cxn modelId="{4DA641B8-5CC6-4889-B6AB-5AC8CF6E73E2}" type="presOf" srcId="{042B3A78-8709-4BB5-9BFF-0D8E2162AFF2}" destId="{363B0961-C9F8-446E-9EF9-3FDB1B1D7AA5}" srcOrd="0" destOrd="0" presId="urn:microsoft.com/office/officeart/2008/layout/CircleAccentTimeline"/>
    <dgm:cxn modelId="{FF72CF36-DAC7-4AD2-8FD5-99333CD5DFD9}" type="presOf" srcId="{291EF5BD-03E0-4602-B50D-030D0E87E85D}" destId="{58AEC3C4-82F6-423B-BD15-D3AA5177313C}" srcOrd="0" destOrd="0" presId="urn:microsoft.com/office/officeart/2008/layout/CircleAccentTimeline"/>
    <dgm:cxn modelId="{D7DA9D23-58EE-484C-811F-35EF02CDFBD5}" srcId="{2D463537-577B-42C9-AD2B-33C2889CE259}" destId="{75F59B88-19AD-4380-8D0F-F462C68E5AA5}" srcOrd="2" destOrd="0" parTransId="{FAAE893E-0675-4193-BFFC-8DD31A6A30A2}" sibTransId="{F22EB86D-F0E3-46EB-AC16-D947445F0123}"/>
    <dgm:cxn modelId="{6501E978-AE77-4036-9718-5A5F68BE43BD}" srcId="{1773800E-7D81-4BEC-A258-272F51FB37DC}" destId="{DCB5975C-FA09-4D7D-B88A-A616700CF797}" srcOrd="4" destOrd="0" parTransId="{43876E80-7EAF-49DC-ABBF-2DD5E01674BD}" sibTransId="{85BF6BBA-56D0-47C4-A784-6B99DAE63895}"/>
    <dgm:cxn modelId="{B8F64ECF-45EB-4BCC-9085-AC116AC502BA}" type="presOf" srcId="{6AD20C13-8B74-4627-8759-8AA951625647}" destId="{12B3A835-815B-4ADE-8042-1BFA06BA4FFE}" srcOrd="0" destOrd="0" presId="urn:microsoft.com/office/officeart/2008/layout/CircleAccentTimeline"/>
    <dgm:cxn modelId="{95198A9D-8885-40D0-ABFC-5155413A993B}" srcId="{291EF5BD-03E0-4602-B50D-030D0E87E85D}" destId="{98BDD0B6-D402-445F-9CEA-42002532D9DC}" srcOrd="1" destOrd="0" parTransId="{9DA88D50-6524-4BB3-AB3C-043631AF6B67}" sibTransId="{4F34D55E-F0A8-4B0F-857D-10822B937D11}"/>
    <dgm:cxn modelId="{3AC6A39E-8ADE-4E2C-900B-54DE84604D91}" srcId="{2D463537-577B-42C9-AD2B-33C2889CE259}" destId="{291EF5BD-03E0-4602-B50D-030D0E87E85D}" srcOrd="0" destOrd="0" parTransId="{8FEA9863-B2DB-442D-A211-4C329AC18313}" sibTransId="{F745D1A6-2B74-4BA3-A7B2-2EA13E695EF5}"/>
    <dgm:cxn modelId="{8A16ACB5-850F-4DF2-8A42-D82533DAE8B0}" type="presOf" srcId="{75F59B88-19AD-4380-8D0F-F462C68E5AA5}" destId="{52E6D0F4-9BDE-44F3-9FB2-55BEF409E308}" srcOrd="0" destOrd="0" presId="urn:microsoft.com/office/officeart/2008/layout/CircleAccentTimeline"/>
    <dgm:cxn modelId="{6ED88E5F-E180-4D19-AC19-79E1036A5E30}" type="presOf" srcId="{56CB58E0-AB9D-4596-8356-C1495403E299}" destId="{0DD0A850-0654-4CBE-A126-1F76974AD271}" srcOrd="0" destOrd="0" presId="urn:microsoft.com/office/officeart/2008/layout/CircleAccentTimeline"/>
    <dgm:cxn modelId="{513738A7-980D-42EF-B036-B83A2C958DBA}" srcId="{1773800E-7D81-4BEC-A258-272F51FB37DC}" destId="{A4140299-8627-49F2-BE46-47231693C15A}" srcOrd="1" destOrd="0" parTransId="{1CFC730C-B901-4DFA-9159-A2AAAB724414}" sibTransId="{FFC13EE8-E9E5-4458-827B-7BCEF37C4C82}"/>
    <dgm:cxn modelId="{B371D2A6-857F-4AF6-BC3E-ECA87B53C920}" srcId="{1773800E-7D81-4BEC-A258-272F51FB37DC}" destId="{30A17D37-7DCD-469E-8983-42034FCA0E21}" srcOrd="3" destOrd="0" parTransId="{8BE95D71-2742-4A92-9606-5BBA7C2FC0DB}" sibTransId="{240333A1-CE50-4F7B-B08C-FB9F7BBCD023}"/>
    <dgm:cxn modelId="{1CBA5EBD-D87E-4408-A1E3-BA5A97E8854D}" srcId="{2D463537-577B-42C9-AD2B-33C2889CE259}" destId="{1773800E-7D81-4BEC-A258-272F51FB37DC}" srcOrd="1" destOrd="0" parTransId="{85BFF817-DC47-4664-B5C8-1CDA7A917414}" sibTransId="{6180E4D3-FA33-41EE-AE52-B5ECB11B1C26}"/>
    <dgm:cxn modelId="{324A51E0-F439-4752-915D-AAF7DC84D60E}" type="presOf" srcId="{A4140299-8627-49F2-BE46-47231693C15A}" destId="{BAA243D4-420D-4432-AB74-8DBC7C46DF55}" srcOrd="0" destOrd="0" presId="urn:microsoft.com/office/officeart/2008/layout/CircleAccentTimeline"/>
    <dgm:cxn modelId="{17E9CEC5-890F-4102-8530-774C82840A4B}" type="presOf" srcId="{DCB5975C-FA09-4D7D-B88A-A616700CF797}" destId="{4DB520F3-59ED-4FEA-86C8-56504CC54408}" srcOrd="0" destOrd="0" presId="urn:microsoft.com/office/officeart/2008/layout/CircleAccentTimeline"/>
    <dgm:cxn modelId="{6D3EBB8F-0DE8-4FBB-A1C6-F89AAE8EC260}" srcId="{75F59B88-19AD-4380-8D0F-F462C68E5AA5}" destId="{6AD20C13-8B74-4627-8759-8AA951625647}" srcOrd="1" destOrd="0" parTransId="{78680484-A1DD-4120-8E96-0C7F3670AA8A}" sibTransId="{C70837C5-D67C-4BCF-A95A-78A3449290A9}"/>
    <dgm:cxn modelId="{7D608D8C-7C8C-4410-84FC-713CB784E972}" srcId="{1773800E-7D81-4BEC-A258-272F51FB37DC}" destId="{042B3A78-8709-4BB5-9BFF-0D8E2162AFF2}" srcOrd="2" destOrd="0" parTransId="{5283967B-EDC7-4625-9122-4D0D55C99777}" sibTransId="{E57A9EC4-E1FD-46F1-9144-37832ACCB390}"/>
    <dgm:cxn modelId="{744E1CC3-E305-413E-9A86-B8795D101EF5}" type="presOf" srcId="{ED051998-6A24-49BB-BFC9-17C774BF2FB9}" destId="{741B1AD6-6531-4510-BE7C-FE9E25FBF9B5}" srcOrd="0" destOrd="0" presId="urn:microsoft.com/office/officeart/2008/layout/CircleAccentTimeline"/>
    <dgm:cxn modelId="{9C8B9D10-2D11-4A72-9DFF-A2C97C08B60F}" type="presParOf" srcId="{11BE4EE0-B15E-490D-BE02-91BE0138BAD8}" destId="{34B390D4-A82E-4464-BCA7-57E9333F7FB0}" srcOrd="0" destOrd="0" presId="urn:microsoft.com/office/officeart/2008/layout/CircleAccentTimeline"/>
    <dgm:cxn modelId="{17BC250C-7174-45B9-A6B7-B2912069936A}" type="presParOf" srcId="{34B390D4-A82E-4464-BCA7-57E9333F7FB0}" destId="{85C415E1-1CD7-4936-B656-9E703AFB37CE}" srcOrd="0" destOrd="0" presId="urn:microsoft.com/office/officeart/2008/layout/CircleAccentTimeline"/>
    <dgm:cxn modelId="{7A8AB299-CAED-46F1-ABD3-B9AFD0200D1C}" type="presParOf" srcId="{34B390D4-A82E-4464-BCA7-57E9333F7FB0}" destId="{58AEC3C4-82F6-423B-BD15-D3AA5177313C}" srcOrd="1" destOrd="0" presId="urn:microsoft.com/office/officeart/2008/layout/CircleAccentTimeline"/>
    <dgm:cxn modelId="{92FAE2DD-D366-4BF4-9075-C3C7B20A372A}" type="presParOf" srcId="{34B390D4-A82E-4464-BCA7-57E9333F7FB0}" destId="{9770CEA8-4E83-4EB7-AF85-D358CF32AD52}" srcOrd="2" destOrd="0" presId="urn:microsoft.com/office/officeart/2008/layout/CircleAccentTimeline"/>
    <dgm:cxn modelId="{01269D00-B964-4812-8E41-9C2CD0E13ED8}" type="presParOf" srcId="{11BE4EE0-B15E-490D-BE02-91BE0138BAD8}" destId="{445B2829-B951-4C29-A046-966EE51A37B9}" srcOrd="1" destOrd="0" presId="urn:microsoft.com/office/officeart/2008/layout/CircleAccentTimeline"/>
    <dgm:cxn modelId="{ACE60B97-07E8-48A6-857D-C8052DC7AF20}" type="presParOf" srcId="{11BE4EE0-B15E-490D-BE02-91BE0138BAD8}" destId="{056EC965-0C05-47C9-98D7-8240607A9EB8}" srcOrd="2" destOrd="0" presId="urn:microsoft.com/office/officeart/2008/layout/CircleAccentTimeline"/>
    <dgm:cxn modelId="{940D7C3D-341A-40B5-955D-DC5026605655}" type="presParOf" srcId="{11BE4EE0-B15E-490D-BE02-91BE0138BAD8}" destId="{12E88403-8C9C-49AD-A200-E3EC73849561}" srcOrd="3" destOrd="0" presId="urn:microsoft.com/office/officeart/2008/layout/CircleAccentTimeline"/>
    <dgm:cxn modelId="{9A3C0F5B-C554-4F3D-998B-C896C8126C41}" type="presParOf" srcId="{11BE4EE0-B15E-490D-BE02-91BE0138BAD8}" destId="{4817F168-72AD-40E4-83EA-AAC964781D62}" srcOrd="4" destOrd="0" presId="urn:microsoft.com/office/officeart/2008/layout/CircleAccentTimeline"/>
    <dgm:cxn modelId="{CB3C9995-FBD1-4FE7-9B6D-FF3FEBC21171}" type="presParOf" srcId="{4817F168-72AD-40E4-83EA-AAC964781D62}" destId="{69C90304-1D4D-4A46-A331-B7DD249B8702}" srcOrd="0" destOrd="0" presId="urn:microsoft.com/office/officeart/2008/layout/CircleAccentTimeline"/>
    <dgm:cxn modelId="{8EFE1691-166C-4A81-A779-140468462F62}" type="presParOf" srcId="{4817F168-72AD-40E4-83EA-AAC964781D62}" destId="{F1C43D1C-7274-492E-82C2-55E1F673816A}" srcOrd="1" destOrd="0" presId="urn:microsoft.com/office/officeart/2008/layout/CircleAccentTimeline"/>
    <dgm:cxn modelId="{8AC56543-25C3-47AE-A632-90945256BEA6}" type="presParOf" srcId="{4817F168-72AD-40E4-83EA-AAC964781D62}" destId="{0F771A2C-28F3-4C8C-ACD9-F5E6F7776E20}" srcOrd="2" destOrd="0" presId="urn:microsoft.com/office/officeart/2008/layout/CircleAccentTimeline"/>
    <dgm:cxn modelId="{67BE6F5E-4A71-4BE9-BE90-5E866F6A7AE9}" type="presParOf" srcId="{11BE4EE0-B15E-490D-BE02-91BE0138BAD8}" destId="{5BDD9B52-E567-47D3-B9F8-474BE9BE8987}" srcOrd="5" destOrd="0" presId="urn:microsoft.com/office/officeart/2008/layout/CircleAccentTimeline"/>
    <dgm:cxn modelId="{ACA49E93-592D-40FF-9431-D00BB1576A1F}" type="presParOf" srcId="{11BE4EE0-B15E-490D-BE02-91BE0138BAD8}" destId="{9D649ADA-8DD6-4BD6-93B8-5B1D6DDAA73C}" srcOrd="6" destOrd="0" presId="urn:microsoft.com/office/officeart/2008/layout/CircleAccentTimeline"/>
    <dgm:cxn modelId="{1BFC4BB9-E158-48BC-8014-54719E36D7E8}" type="presParOf" srcId="{11BE4EE0-B15E-490D-BE02-91BE0138BAD8}" destId="{7219C50C-EB31-4DAC-A1AD-B6A8B7EF5206}" srcOrd="7" destOrd="0" presId="urn:microsoft.com/office/officeart/2008/layout/CircleAccentTimeline"/>
    <dgm:cxn modelId="{87AFE4F9-CA21-4BEB-A09C-70F871030024}" type="presParOf" srcId="{11BE4EE0-B15E-490D-BE02-91BE0138BAD8}" destId="{A127FEC0-6355-4224-B1A0-4E4B71F407D2}" srcOrd="8" destOrd="0" presId="urn:microsoft.com/office/officeart/2008/layout/CircleAccentTimeline"/>
    <dgm:cxn modelId="{6A3EDECC-BF17-43C3-AFA0-D4E86BCA21D4}" type="presParOf" srcId="{A127FEC0-6355-4224-B1A0-4E4B71F407D2}" destId="{84A1F3C1-369C-4309-8902-83303FFC514C}" srcOrd="0" destOrd="0" presId="urn:microsoft.com/office/officeart/2008/layout/CircleAccentTimeline"/>
    <dgm:cxn modelId="{4B8834FC-55EA-4145-AD6A-39E029984255}" type="presParOf" srcId="{A127FEC0-6355-4224-B1A0-4E4B71F407D2}" destId="{129EED37-553E-4263-B8E3-0BD450441B2F}" srcOrd="1" destOrd="0" presId="urn:microsoft.com/office/officeart/2008/layout/CircleAccentTimeline"/>
    <dgm:cxn modelId="{63BF3EC9-4405-4246-824A-C89707601B71}" type="presParOf" srcId="{A127FEC0-6355-4224-B1A0-4E4B71F407D2}" destId="{2CC8D6E5-85DC-445E-8862-8BA25E43EC37}" srcOrd="2" destOrd="0" presId="urn:microsoft.com/office/officeart/2008/layout/CircleAccentTimeline"/>
    <dgm:cxn modelId="{CBF2CA06-69A3-408B-999D-BF5A3FF4A605}" type="presParOf" srcId="{11BE4EE0-B15E-490D-BE02-91BE0138BAD8}" destId="{EE6F01D0-7EED-40A8-8248-86771473EE7D}" srcOrd="9" destOrd="0" presId="urn:microsoft.com/office/officeart/2008/layout/CircleAccentTimeline"/>
    <dgm:cxn modelId="{79C7D1B7-CA51-4430-BD4C-AA630682DC12}" type="presParOf" srcId="{11BE4EE0-B15E-490D-BE02-91BE0138BAD8}" destId="{F0265B45-F4BC-4DAE-AD60-29B4EA87A5B2}" srcOrd="10" destOrd="0" presId="urn:microsoft.com/office/officeart/2008/layout/CircleAccentTimeline"/>
    <dgm:cxn modelId="{3237AA0D-ED51-4BB9-B867-4A4A8B83D268}" type="presParOf" srcId="{11BE4EE0-B15E-490D-BE02-91BE0138BAD8}" destId="{1EED9307-6CA0-4A1A-8B7E-70FBC4CDC54D}" srcOrd="11" destOrd="0" presId="urn:microsoft.com/office/officeart/2008/layout/CircleAccentTimeline"/>
    <dgm:cxn modelId="{221D69BA-1B5B-4D6B-A268-8647154625C9}" type="presParOf" srcId="{1EED9307-6CA0-4A1A-8B7E-70FBC4CDC54D}" destId="{E0C9BDC9-F751-4240-9C02-B39CB1B9AE9C}" srcOrd="0" destOrd="0" presId="urn:microsoft.com/office/officeart/2008/layout/CircleAccentTimeline"/>
    <dgm:cxn modelId="{9B14B038-7F82-4F1B-B527-099B62B39B5C}" type="presParOf" srcId="{1EED9307-6CA0-4A1A-8B7E-70FBC4CDC54D}" destId="{F52A0083-6031-4BD7-866C-588C93F4D45D}" srcOrd="1" destOrd="0" presId="urn:microsoft.com/office/officeart/2008/layout/CircleAccentTimeline"/>
    <dgm:cxn modelId="{AD5E2F58-CDB0-4F07-B0B7-59099FFF404E}" type="presParOf" srcId="{1EED9307-6CA0-4A1A-8B7E-70FBC4CDC54D}" destId="{F2FB173B-5DB5-4028-AC10-6728F348654C}" srcOrd="2" destOrd="0" presId="urn:microsoft.com/office/officeart/2008/layout/CircleAccentTimeline"/>
    <dgm:cxn modelId="{B2C8DC01-0FE7-4DD0-AAF6-30CF2EEAF388}" type="presParOf" srcId="{11BE4EE0-B15E-490D-BE02-91BE0138BAD8}" destId="{B83B9635-7649-416C-8BEF-FD95C77EFC62}" srcOrd="12" destOrd="0" presId="urn:microsoft.com/office/officeart/2008/layout/CircleAccentTimeline"/>
    <dgm:cxn modelId="{0C66DF88-5DA0-4ADA-910D-E779A4149613}" type="presParOf" srcId="{11BE4EE0-B15E-490D-BE02-91BE0138BAD8}" destId="{72F3600B-0620-4173-844D-F36B39788180}" srcOrd="13" destOrd="0" presId="urn:microsoft.com/office/officeart/2008/layout/CircleAccentTimeline"/>
    <dgm:cxn modelId="{6710ACD5-B3A6-4BD1-A2D9-F6ACE8035EE3}" type="presParOf" srcId="{11BE4EE0-B15E-490D-BE02-91BE0138BAD8}" destId="{75B131C2-696E-41CF-A02F-50FFDC86ACA2}" srcOrd="14" destOrd="0" presId="urn:microsoft.com/office/officeart/2008/layout/CircleAccentTimeline"/>
    <dgm:cxn modelId="{5424B379-A317-4CDA-934B-702E8EF00955}" type="presParOf" srcId="{11BE4EE0-B15E-490D-BE02-91BE0138BAD8}" destId="{F1680487-C00A-488B-A771-DAEE7BA34CAD}" srcOrd="15" destOrd="0" presId="urn:microsoft.com/office/officeart/2008/layout/CircleAccentTimeline"/>
    <dgm:cxn modelId="{14121228-CDA9-40C7-8C56-C30C55FF00E0}" type="presParOf" srcId="{F1680487-C00A-488B-A771-DAEE7BA34CAD}" destId="{1B272D03-80A3-42F8-8EF3-ED0168E83A3B}" srcOrd="0" destOrd="0" presId="urn:microsoft.com/office/officeart/2008/layout/CircleAccentTimeline"/>
    <dgm:cxn modelId="{41E325FD-2974-4EAD-9DC5-586BEFAAAE54}" type="presParOf" srcId="{F1680487-C00A-488B-A771-DAEE7BA34CAD}" destId="{741B1AD6-6531-4510-BE7C-FE9E25FBF9B5}" srcOrd="1" destOrd="0" presId="urn:microsoft.com/office/officeart/2008/layout/CircleAccentTimeline"/>
    <dgm:cxn modelId="{22577A57-3E6E-4163-B4DC-734BAFE5BD91}" type="presParOf" srcId="{F1680487-C00A-488B-A771-DAEE7BA34CAD}" destId="{36B60A0B-A7F1-420A-998A-8735D5D350FC}" srcOrd="2" destOrd="0" presId="urn:microsoft.com/office/officeart/2008/layout/CircleAccentTimeline"/>
    <dgm:cxn modelId="{515961D4-D10D-4720-A0C7-922900DE8A0E}" type="presParOf" srcId="{11BE4EE0-B15E-490D-BE02-91BE0138BAD8}" destId="{2DD56909-B5F2-4856-9851-72A5AF0E32DD}" srcOrd="16" destOrd="0" presId="urn:microsoft.com/office/officeart/2008/layout/CircleAccentTimeline"/>
    <dgm:cxn modelId="{5E6A9335-C71C-4F84-8169-F8E0EB0ABDA0}" type="presParOf" srcId="{11BE4EE0-B15E-490D-BE02-91BE0138BAD8}" destId="{1AC0904E-5445-499B-82AB-5812FDE3A7D9}" srcOrd="17" destOrd="0" presId="urn:microsoft.com/office/officeart/2008/layout/CircleAccentTimeline"/>
    <dgm:cxn modelId="{DE710990-C5FD-46C9-B19A-7BA682126539}" type="presParOf" srcId="{11BE4EE0-B15E-490D-BE02-91BE0138BAD8}" destId="{A0DCB51C-2725-4ACD-8735-F755AEDB63C7}" srcOrd="18" destOrd="0" presId="urn:microsoft.com/office/officeart/2008/layout/CircleAccentTimeline"/>
    <dgm:cxn modelId="{6C47EC67-923F-43BE-B184-775ACBDFC553}" type="presParOf" srcId="{11BE4EE0-B15E-490D-BE02-91BE0138BAD8}" destId="{6C980DA3-27F3-4216-8270-53C161DEDD61}" srcOrd="19" destOrd="0" presId="urn:microsoft.com/office/officeart/2008/layout/CircleAccentTimeline"/>
    <dgm:cxn modelId="{610730D2-B462-43AC-8896-CB561296C63B}" type="presParOf" srcId="{6C980DA3-27F3-4216-8270-53C161DEDD61}" destId="{12A1F3B9-2FA6-42FC-B82D-28100BEA1FB9}" srcOrd="0" destOrd="0" presId="urn:microsoft.com/office/officeart/2008/layout/CircleAccentTimeline"/>
    <dgm:cxn modelId="{AF2F7BBB-99B6-4CBD-BE29-7C82B499F5AD}" type="presParOf" srcId="{6C980DA3-27F3-4216-8270-53C161DEDD61}" destId="{BAA243D4-420D-4432-AB74-8DBC7C46DF55}" srcOrd="1" destOrd="0" presId="urn:microsoft.com/office/officeart/2008/layout/CircleAccentTimeline"/>
    <dgm:cxn modelId="{EB6C24E2-C2A2-433F-9ABF-542F63FB2587}" type="presParOf" srcId="{6C980DA3-27F3-4216-8270-53C161DEDD61}" destId="{AF35E015-BB0F-4E1C-8EFC-3CED8EEF6F91}" srcOrd="2" destOrd="0" presId="urn:microsoft.com/office/officeart/2008/layout/CircleAccentTimeline"/>
    <dgm:cxn modelId="{1F0B9211-F702-4964-8828-41D195E7099C}" type="presParOf" srcId="{11BE4EE0-B15E-490D-BE02-91BE0138BAD8}" destId="{01DA75C8-F668-4104-85D5-8DAC9BA48966}" srcOrd="20" destOrd="0" presId="urn:microsoft.com/office/officeart/2008/layout/CircleAccentTimeline"/>
    <dgm:cxn modelId="{DE0B83EB-366B-4A7D-BFBB-3CD3A759E847}" type="presParOf" srcId="{11BE4EE0-B15E-490D-BE02-91BE0138BAD8}" destId="{5B6294B1-9825-48A1-96EC-E7488F06C05D}" srcOrd="21" destOrd="0" presId="urn:microsoft.com/office/officeart/2008/layout/CircleAccentTimeline"/>
    <dgm:cxn modelId="{71E3D552-E3ED-4EF0-9B70-0B4A56EF0C12}" type="presParOf" srcId="{11BE4EE0-B15E-490D-BE02-91BE0138BAD8}" destId="{10E8871F-29E5-4A7E-9729-475FDB3C9C3D}" srcOrd="22" destOrd="0" presId="urn:microsoft.com/office/officeart/2008/layout/CircleAccentTimeline"/>
    <dgm:cxn modelId="{457D9871-398C-4044-B1BB-1289DEF2F6F9}" type="presParOf" srcId="{11BE4EE0-B15E-490D-BE02-91BE0138BAD8}" destId="{036FFBAB-0824-47A4-B419-E80293DE905D}" srcOrd="23" destOrd="0" presId="urn:microsoft.com/office/officeart/2008/layout/CircleAccentTimeline"/>
    <dgm:cxn modelId="{56919D18-0E94-470B-B31B-301B42A135FE}" type="presParOf" srcId="{036FFBAB-0824-47A4-B419-E80293DE905D}" destId="{F8D2FBFA-974C-41D6-9308-E6B1B3847C58}" srcOrd="0" destOrd="0" presId="urn:microsoft.com/office/officeart/2008/layout/CircleAccentTimeline"/>
    <dgm:cxn modelId="{3BC545F7-3DCC-4EBA-A9D4-90787383C19A}" type="presParOf" srcId="{036FFBAB-0824-47A4-B419-E80293DE905D}" destId="{363B0961-C9F8-446E-9EF9-3FDB1B1D7AA5}" srcOrd="1" destOrd="0" presId="urn:microsoft.com/office/officeart/2008/layout/CircleAccentTimeline"/>
    <dgm:cxn modelId="{EA839C44-1C32-42AC-BBA7-4092BFF530CD}" type="presParOf" srcId="{036FFBAB-0824-47A4-B419-E80293DE905D}" destId="{7E2AD371-6F41-43F7-89D5-FF929D87B0E2}" srcOrd="2" destOrd="0" presId="urn:microsoft.com/office/officeart/2008/layout/CircleAccentTimeline"/>
    <dgm:cxn modelId="{11EC85CE-FB75-4719-BAAF-441D8C3605E1}" type="presParOf" srcId="{11BE4EE0-B15E-490D-BE02-91BE0138BAD8}" destId="{970D9D19-A007-457B-BD28-2C0B5351E872}" srcOrd="24" destOrd="0" presId="urn:microsoft.com/office/officeart/2008/layout/CircleAccentTimeline"/>
    <dgm:cxn modelId="{51EF4F40-9D08-411E-BEF5-A87353A866D7}" type="presParOf" srcId="{11BE4EE0-B15E-490D-BE02-91BE0138BAD8}" destId="{D9AB39E0-B893-4C4C-8DEA-D12988AD39D1}" srcOrd="25" destOrd="0" presId="urn:microsoft.com/office/officeart/2008/layout/CircleAccentTimeline"/>
    <dgm:cxn modelId="{CE3AA6D9-83B6-4EAA-9D84-66DCA074B090}" type="presParOf" srcId="{11BE4EE0-B15E-490D-BE02-91BE0138BAD8}" destId="{23894483-A281-4105-9857-41D04DB3017A}" srcOrd="26" destOrd="0" presId="urn:microsoft.com/office/officeart/2008/layout/CircleAccentTimeline"/>
    <dgm:cxn modelId="{A0A2D6F0-8D01-4DC8-8D4A-EEC1B6C7CA2A}" type="presParOf" srcId="{11BE4EE0-B15E-490D-BE02-91BE0138BAD8}" destId="{F26C0759-F3D5-4062-8561-C1831E076076}" srcOrd="27" destOrd="0" presId="urn:microsoft.com/office/officeart/2008/layout/CircleAccentTimeline"/>
    <dgm:cxn modelId="{410C7B6C-F1EC-4176-AB96-F0168A75DA7D}" type="presParOf" srcId="{F26C0759-F3D5-4062-8561-C1831E076076}" destId="{24E0CE4B-D2B9-4700-8E1B-B41758D0C375}" srcOrd="0" destOrd="0" presId="urn:microsoft.com/office/officeart/2008/layout/CircleAccentTimeline"/>
    <dgm:cxn modelId="{4BB309BA-54F7-4102-A82A-225E62D1D18A}" type="presParOf" srcId="{F26C0759-F3D5-4062-8561-C1831E076076}" destId="{B37A9A6D-1F0D-4520-A9EA-78F47DBFE0B8}" srcOrd="1" destOrd="0" presId="urn:microsoft.com/office/officeart/2008/layout/CircleAccentTimeline"/>
    <dgm:cxn modelId="{450A079C-92F0-4063-AF81-0E458BC7BD94}" type="presParOf" srcId="{F26C0759-F3D5-4062-8561-C1831E076076}" destId="{9FD9D6C3-2D4B-49C3-9B8F-A317347D17A4}" srcOrd="2" destOrd="0" presId="urn:microsoft.com/office/officeart/2008/layout/CircleAccentTimeline"/>
    <dgm:cxn modelId="{A5DD0BC7-09AB-4B89-84E4-40C410D5BE82}" type="presParOf" srcId="{11BE4EE0-B15E-490D-BE02-91BE0138BAD8}" destId="{C1E54A9C-B47A-40F7-B423-E045637D17ED}" srcOrd="28" destOrd="0" presId="urn:microsoft.com/office/officeart/2008/layout/CircleAccentTimeline"/>
    <dgm:cxn modelId="{C6601D14-8B57-42A9-80A9-EEA054F9A8FD}" type="presParOf" srcId="{11BE4EE0-B15E-490D-BE02-91BE0138BAD8}" destId="{101B06C9-0094-48CD-84A2-98803355F45E}" srcOrd="29" destOrd="0" presId="urn:microsoft.com/office/officeart/2008/layout/CircleAccentTimeline"/>
    <dgm:cxn modelId="{926D622A-7150-45D8-89B6-EB6B0AA05076}" type="presParOf" srcId="{11BE4EE0-B15E-490D-BE02-91BE0138BAD8}" destId="{401EE0AE-B6AA-4CF5-AA86-396B10DF9E98}" srcOrd="30" destOrd="0" presId="urn:microsoft.com/office/officeart/2008/layout/CircleAccentTimeline"/>
    <dgm:cxn modelId="{246E141A-95A7-431F-A83B-D519788862B9}" type="presParOf" srcId="{11BE4EE0-B15E-490D-BE02-91BE0138BAD8}" destId="{C7A17B3A-D3EB-40FD-B34D-A32622CA2E32}" srcOrd="31" destOrd="0" presId="urn:microsoft.com/office/officeart/2008/layout/CircleAccentTimeline"/>
    <dgm:cxn modelId="{ADA3139B-5D45-4E2F-8EB2-5EC862EB869B}" type="presParOf" srcId="{C7A17B3A-D3EB-40FD-B34D-A32622CA2E32}" destId="{EDD05F65-B207-46CF-89F8-E1314A0A8D6F}" srcOrd="0" destOrd="0" presId="urn:microsoft.com/office/officeart/2008/layout/CircleAccentTimeline"/>
    <dgm:cxn modelId="{889D8857-01B7-4A76-BC76-645625FB49A2}" type="presParOf" srcId="{C7A17B3A-D3EB-40FD-B34D-A32622CA2E32}" destId="{4DB520F3-59ED-4FEA-86C8-56504CC54408}" srcOrd="1" destOrd="0" presId="urn:microsoft.com/office/officeart/2008/layout/CircleAccentTimeline"/>
    <dgm:cxn modelId="{47AE25E7-62DA-468F-8C11-11F1DA77CCB4}" type="presParOf" srcId="{C7A17B3A-D3EB-40FD-B34D-A32622CA2E32}" destId="{05743392-DCA6-427B-86C4-30F34BDE7397}" srcOrd="2" destOrd="0" presId="urn:microsoft.com/office/officeart/2008/layout/CircleAccentTimeline"/>
    <dgm:cxn modelId="{EE3B1E2D-EBC5-4C47-9D67-B8AC4B77769C}" type="presParOf" srcId="{11BE4EE0-B15E-490D-BE02-91BE0138BAD8}" destId="{13CC17FD-4451-46F2-98C9-1AC64587F58C}" srcOrd="32" destOrd="0" presId="urn:microsoft.com/office/officeart/2008/layout/CircleAccentTimeline"/>
    <dgm:cxn modelId="{30B8622C-1A62-43A6-A358-771386D56667}" type="presParOf" srcId="{11BE4EE0-B15E-490D-BE02-91BE0138BAD8}" destId="{DBA81296-BD9F-43B3-9B90-74AFD1B30BC5}" srcOrd="33" destOrd="0" presId="urn:microsoft.com/office/officeart/2008/layout/CircleAccentTimeline"/>
    <dgm:cxn modelId="{A82CA3A5-637D-48C9-91A1-C22492CEEA1C}" type="presParOf" srcId="{11BE4EE0-B15E-490D-BE02-91BE0138BAD8}" destId="{130E8EFF-52E6-4627-AC42-689401297CE5}" srcOrd="34" destOrd="0" presId="urn:microsoft.com/office/officeart/2008/layout/CircleAccentTimeline"/>
    <dgm:cxn modelId="{7F73C2F7-574F-4468-B218-3DF026F40424}" type="presParOf" srcId="{130E8EFF-52E6-4627-AC42-689401297CE5}" destId="{123A7F98-7F84-4824-9BB6-E0B4C246BB67}" srcOrd="0" destOrd="0" presId="urn:microsoft.com/office/officeart/2008/layout/CircleAccentTimeline"/>
    <dgm:cxn modelId="{5CAA2A9D-25EE-4581-9B66-BE896022ECB2}" type="presParOf" srcId="{130E8EFF-52E6-4627-AC42-689401297CE5}" destId="{52E6D0F4-9BDE-44F3-9FB2-55BEF409E308}" srcOrd="1" destOrd="0" presId="urn:microsoft.com/office/officeart/2008/layout/CircleAccentTimeline"/>
    <dgm:cxn modelId="{3305112B-EC7E-49B2-B3FD-B738D1ACA8C4}" type="presParOf" srcId="{130E8EFF-52E6-4627-AC42-689401297CE5}" destId="{F5F7CD87-C2D9-4BC6-AFF7-BC11DF97862A}" srcOrd="2" destOrd="0" presId="urn:microsoft.com/office/officeart/2008/layout/CircleAccentTimeline"/>
    <dgm:cxn modelId="{055AF33D-5630-4A37-97E4-8E61960C6F93}" type="presParOf" srcId="{11BE4EE0-B15E-490D-BE02-91BE0138BAD8}" destId="{67DA9423-2A80-4A0D-9BF1-8EB1247DCA08}" srcOrd="35" destOrd="0" presId="urn:microsoft.com/office/officeart/2008/layout/CircleAccentTimeline"/>
    <dgm:cxn modelId="{6C94A332-B2D6-4CCD-BCDB-0B1217D6B182}" type="presParOf" srcId="{11BE4EE0-B15E-490D-BE02-91BE0138BAD8}" destId="{E8ED7FF5-F384-41E4-8B02-CE45857FACA6}" srcOrd="36" destOrd="0" presId="urn:microsoft.com/office/officeart/2008/layout/CircleAccentTimeline"/>
    <dgm:cxn modelId="{396A78A3-DD17-4C89-89CB-D4FBD8CD6E7E}" type="presParOf" srcId="{11BE4EE0-B15E-490D-BE02-91BE0138BAD8}" destId="{C28D6052-B5E3-4266-8968-221AA79E3D01}" srcOrd="37" destOrd="0" presId="urn:microsoft.com/office/officeart/2008/layout/CircleAccentTimeline"/>
    <dgm:cxn modelId="{8CCF0C07-88BD-4FAE-A419-792675DB1620}" type="presParOf" srcId="{11BE4EE0-B15E-490D-BE02-91BE0138BAD8}" destId="{C16A81A4-6EF8-4454-A860-0E532F3FECFF}" srcOrd="38" destOrd="0" presId="urn:microsoft.com/office/officeart/2008/layout/CircleAccentTimeline"/>
    <dgm:cxn modelId="{07D9C125-F232-4550-ABAA-C4C3826BEDFE}" type="presParOf" srcId="{C16A81A4-6EF8-4454-A860-0E532F3FECFF}" destId="{C635B9E6-FD48-4275-A2C2-01A7229D1A8F}" srcOrd="0" destOrd="0" presId="urn:microsoft.com/office/officeart/2008/layout/CircleAccentTimeline"/>
    <dgm:cxn modelId="{98F04403-4521-447C-AE69-B847F6EC2DC5}" type="presParOf" srcId="{C16A81A4-6EF8-4454-A860-0E532F3FECFF}" destId="{0DD0A850-0654-4CBE-A126-1F76974AD271}" srcOrd="1" destOrd="0" presId="urn:microsoft.com/office/officeart/2008/layout/CircleAccentTimeline"/>
    <dgm:cxn modelId="{66304657-8ACD-495F-96C6-6D7B27466A95}" type="presParOf" srcId="{C16A81A4-6EF8-4454-A860-0E532F3FECFF}" destId="{23C70722-F7AE-40D8-91B4-5025B3E15F61}" srcOrd="2" destOrd="0" presId="urn:microsoft.com/office/officeart/2008/layout/CircleAccentTimeline"/>
    <dgm:cxn modelId="{E7A25BA5-1A00-4797-88CE-841171882B7D}" type="presParOf" srcId="{11BE4EE0-B15E-490D-BE02-91BE0138BAD8}" destId="{B1D38965-DAFE-43EB-B7E4-FDDF5363CEFE}" srcOrd="39" destOrd="0" presId="urn:microsoft.com/office/officeart/2008/layout/CircleAccentTimeline"/>
    <dgm:cxn modelId="{4F34B78B-CD59-4369-803C-853B2284091A}" type="presParOf" srcId="{11BE4EE0-B15E-490D-BE02-91BE0138BAD8}" destId="{75732A37-6992-4696-869A-761CD0B694AC}" srcOrd="40" destOrd="0" presId="urn:microsoft.com/office/officeart/2008/layout/CircleAccentTimeline"/>
    <dgm:cxn modelId="{AC254F4C-014B-486C-89B4-A328E3B863DF}" type="presParOf" srcId="{11BE4EE0-B15E-490D-BE02-91BE0138BAD8}" destId="{8A1A262D-B7D4-4D44-8F36-297A32E1A466}" srcOrd="41" destOrd="0" presId="urn:microsoft.com/office/officeart/2008/layout/CircleAccentTimeline"/>
    <dgm:cxn modelId="{F8F726A3-00FE-46ED-80FF-815462B0C713}" type="presParOf" srcId="{11BE4EE0-B15E-490D-BE02-91BE0138BAD8}" destId="{BDD9BA98-7002-45BA-BA08-E70134106022}" srcOrd="42" destOrd="0" presId="urn:microsoft.com/office/officeart/2008/layout/CircleAccentTimeline"/>
    <dgm:cxn modelId="{BB58B5B7-E3B2-4EF8-B90E-335EF7526DD9}" type="presParOf" srcId="{BDD9BA98-7002-45BA-BA08-E70134106022}" destId="{C64E08F1-F174-4CA4-A9E4-4DD57F62AD35}" srcOrd="0" destOrd="0" presId="urn:microsoft.com/office/officeart/2008/layout/CircleAccentTimeline"/>
    <dgm:cxn modelId="{11F3F5A0-EADF-429F-9E0D-CEC6AEB81944}" type="presParOf" srcId="{BDD9BA98-7002-45BA-BA08-E70134106022}" destId="{12B3A835-815B-4ADE-8042-1BFA06BA4FFE}" srcOrd="1" destOrd="0" presId="urn:microsoft.com/office/officeart/2008/layout/CircleAccentTimeline"/>
    <dgm:cxn modelId="{E22F47EB-9981-40E9-8A6E-103FA9D78625}" type="presParOf" srcId="{BDD9BA98-7002-45BA-BA08-E70134106022}" destId="{1FD11126-94E4-4C60-8F58-07784E9EED3E}" srcOrd="2" destOrd="0" presId="urn:microsoft.com/office/officeart/2008/layout/CircleAccentTimeline"/>
    <dgm:cxn modelId="{C43FAB5A-0A48-4C2C-B978-2796D594588C}" type="presParOf" srcId="{11BE4EE0-B15E-490D-BE02-91BE0138BAD8}" destId="{A6BE9314-D632-44E5-82F3-6D239B208127}" srcOrd="43" destOrd="0" presId="urn:microsoft.com/office/officeart/2008/layout/CircleAccentTimeline"/>
    <dgm:cxn modelId="{DBC48FEB-1E3E-4F48-B00C-42A2B4F06CC2}" type="presParOf" srcId="{11BE4EE0-B15E-490D-BE02-91BE0138BAD8}" destId="{36D38A1E-4F04-434D-BF0F-F001CCAB3E81}" srcOrd="4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5AE4-B28E-44C6-B4C2-2A80F9955F50}">
      <dsp:nvSpPr>
        <dsp:cNvPr id="0" name=""/>
        <dsp:cNvSpPr/>
      </dsp:nvSpPr>
      <dsp:spPr>
        <a:xfrm>
          <a:off x="3038416" y="1580508"/>
          <a:ext cx="1015446" cy="101544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Bac STMG</a:t>
          </a:r>
          <a:endParaRPr lang="fr-FR" sz="2200" kern="1200" dirty="0"/>
        </a:p>
      </dsp:txBody>
      <dsp:txXfrm>
        <a:off x="3187125" y="1729217"/>
        <a:ext cx="718028" cy="718028"/>
      </dsp:txXfrm>
    </dsp:sp>
    <dsp:sp modelId="{8FACD0C7-C6DF-4FB2-9A2C-555623067D3D}">
      <dsp:nvSpPr>
        <dsp:cNvPr id="0" name=""/>
        <dsp:cNvSpPr/>
      </dsp:nvSpPr>
      <dsp:spPr>
        <a:xfrm rot="16200000">
          <a:off x="3445154" y="1209063"/>
          <a:ext cx="201971" cy="373245"/>
        </a:xfrm>
        <a:prstGeom prst="lef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3475450" y="1314008"/>
        <a:ext cx="141380" cy="223947"/>
      </dsp:txXfrm>
    </dsp:sp>
    <dsp:sp modelId="{26C38077-1EAE-4B4F-B7A2-7DEC56192314}">
      <dsp:nvSpPr>
        <dsp:cNvPr id="0" name=""/>
        <dsp:cNvSpPr/>
      </dsp:nvSpPr>
      <dsp:spPr>
        <a:xfrm>
          <a:off x="2868513" y="-96717"/>
          <a:ext cx="1355252" cy="129614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rgbClr val="D4B868"/>
              </a:solidFill>
            </a:rPr>
            <a:t>Système d’Information de Gestion</a:t>
          </a:r>
          <a:endParaRPr lang="fr-FR" sz="1100" b="1" kern="1200" dirty="0">
            <a:solidFill>
              <a:srgbClr val="D4B868"/>
            </a:solidFill>
          </a:endParaRPr>
        </a:p>
      </dsp:txBody>
      <dsp:txXfrm>
        <a:off x="3066985" y="93099"/>
        <a:ext cx="958308" cy="916516"/>
      </dsp:txXfrm>
    </dsp:sp>
    <dsp:sp modelId="{BAEBD0BA-0478-48BA-98B6-1EE3385DF27D}">
      <dsp:nvSpPr>
        <dsp:cNvPr id="0" name=""/>
        <dsp:cNvSpPr/>
      </dsp:nvSpPr>
      <dsp:spPr>
        <a:xfrm>
          <a:off x="4131198" y="1901609"/>
          <a:ext cx="186308" cy="373245"/>
        </a:xfrm>
        <a:prstGeom prst="lef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4131198" y="1976258"/>
        <a:ext cx="130416" cy="223947"/>
      </dsp:txXfrm>
    </dsp:sp>
    <dsp:sp modelId="{C593EC12-C6A5-4AA1-8B19-C8FA4641235A}">
      <dsp:nvSpPr>
        <dsp:cNvPr id="0" name=""/>
        <dsp:cNvSpPr/>
      </dsp:nvSpPr>
      <dsp:spPr>
        <a:xfrm>
          <a:off x="4405389" y="1440157"/>
          <a:ext cx="1355252" cy="1296148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tx2"/>
              </a:solidFill>
            </a:rPr>
            <a:t>Ressources humaines et communication</a:t>
          </a:r>
          <a:endParaRPr lang="fr-FR" sz="1100" b="1" kern="1200" dirty="0">
            <a:solidFill>
              <a:schemeClr val="tx2"/>
            </a:solidFill>
          </a:endParaRPr>
        </a:p>
      </dsp:txBody>
      <dsp:txXfrm>
        <a:off x="4603861" y="1629973"/>
        <a:ext cx="958308" cy="916516"/>
      </dsp:txXfrm>
    </dsp:sp>
    <dsp:sp modelId="{E0CF60E4-2887-4E90-A731-8FA2E7EE17A5}">
      <dsp:nvSpPr>
        <dsp:cNvPr id="0" name=""/>
        <dsp:cNvSpPr/>
      </dsp:nvSpPr>
      <dsp:spPr>
        <a:xfrm rot="5400000">
          <a:off x="3445154" y="2594155"/>
          <a:ext cx="201971" cy="373245"/>
        </a:xfrm>
        <a:prstGeom prst="lef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3475450" y="2638509"/>
        <a:ext cx="141380" cy="223947"/>
      </dsp:txXfrm>
    </dsp:sp>
    <dsp:sp modelId="{844A6B22-E38D-4CD1-BB3A-E3D809AE88DD}">
      <dsp:nvSpPr>
        <dsp:cNvPr id="0" name=""/>
        <dsp:cNvSpPr/>
      </dsp:nvSpPr>
      <dsp:spPr>
        <a:xfrm>
          <a:off x="2868513" y="2977033"/>
          <a:ext cx="1355252" cy="1296148"/>
        </a:xfrm>
        <a:prstGeom prst="ellipse">
          <a:avLst/>
        </a:prstGeom>
        <a:solidFill>
          <a:srgbClr val="66481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Mercatique</a:t>
          </a:r>
          <a:endParaRPr lang="fr-FR" sz="1100" b="1" kern="1200" dirty="0"/>
        </a:p>
      </dsp:txBody>
      <dsp:txXfrm>
        <a:off x="3066985" y="3166849"/>
        <a:ext cx="958308" cy="916516"/>
      </dsp:txXfrm>
    </dsp:sp>
    <dsp:sp modelId="{C84CACD1-8F01-4AD6-A72B-FF8D0B926E2B}">
      <dsp:nvSpPr>
        <dsp:cNvPr id="0" name=""/>
        <dsp:cNvSpPr/>
      </dsp:nvSpPr>
      <dsp:spPr>
        <a:xfrm rot="10800000">
          <a:off x="2774772" y="1901609"/>
          <a:ext cx="186308" cy="373245"/>
        </a:xfrm>
        <a:prstGeom prst="lef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2830664" y="1976258"/>
        <a:ext cx="130416" cy="223947"/>
      </dsp:txXfrm>
    </dsp:sp>
    <dsp:sp modelId="{37C885A0-BF32-455D-B427-9D39427B1E6C}">
      <dsp:nvSpPr>
        <dsp:cNvPr id="0" name=""/>
        <dsp:cNvSpPr/>
      </dsp:nvSpPr>
      <dsp:spPr>
        <a:xfrm>
          <a:off x="1331637" y="1440157"/>
          <a:ext cx="1355252" cy="1296148"/>
        </a:xfrm>
        <a:prstGeom prst="ellipse">
          <a:avLst/>
        </a:prstGeom>
        <a:solidFill>
          <a:srgbClr val="88282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bg1">
                  <a:lumMod val="10000"/>
                </a:schemeClr>
              </a:solidFill>
            </a:rPr>
            <a:t>Gestion et Finance</a:t>
          </a:r>
          <a:endParaRPr lang="fr-FR" sz="11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530109" y="1629973"/>
        <a:ext cx="958308" cy="9165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E22EE-F227-4933-B349-3A4C081A7322}">
      <dsp:nvSpPr>
        <dsp:cNvPr id="0" name=""/>
        <dsp:cNvSpPr/>
      </dsp:nvSpPr>
      <dsp:spPr>
        <a:xfrm>
          <a:off x="818905" y="161087"/>
          <a:ext cx="3849435" cy="4003113"/>
        </a:xfrm>
        <a:prstGeom prst="ellipse">
          <a:avLst/>
        </a:prstGeom>
        <a:solidFill>
          <a:srgbClr val="66481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>
              <a:solidFill>
                <a:schemeClr val="bg1"/>
              </a:solidFill>
            </a:rPr>
            <a:t>Mercatique</a:t>
          </a:r>
          <a:endParaRPr lang="fr-FR" sz="3600" b="1" kern="1200" dirty="0">
            <a:solidFill>
              <a:schemeClr val="bg1"/>
            </a:solidFill>
          </a:endParaRPr>
        </a:p>
      </dsp:txBody>
      <dsp:txXfrm>
        <a:off x="1382642" y="747329"/>
        <a:ext cx="2721961" cy="2830629"/>
      </dsp:txXfrm>
    </dsp:sp>
    <dsp:sp modelId="{A54C99F0-FA3B-4301-B29F-6E279A4A8E45}">
      <dsp:nvSpPr>
        <dsp:cNvPr id="0" name=""/>
        <dsp:cNvSpPr/>
      </dsp:nvSpPr>
      <dsp:spPr>
        <a:xfrm>
          <a:off x="3111508" y="279374"/>
          <a:ext cx="364246" cy="36440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8DD951-D4BB-4C15-91E7-A554546D1F6E}">
      <dsp:nvSpPr>
        <dsp:cNvPr id="0" name=""/>
        <dsp:cNvSpPr/>
      </dsp:nvSpPr>
      <dsp:spPr>
        <a:xfrm>
          <a:off x="2112913" y="3557482"/>
          <a:ext cx="264112" cy="26411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31082-BB58-49D7-98B0-87F347AEA46C}">
      <dsp:nvSpPr>
        <dsp:cNvPr id="0" name=""/>
        <dsp:cNvSpPr/>
      </dsp:nvSpPr>
      <dsp:spPr>
        <a:xfrm>
          <a:off x="4592743" y="1854126"/>
          <a:ext cx="264112" cy="26411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B7474-2DEE-4C00-8427-D81688A8F993}">
      <dsp:nvSpPr>
        <dsp:cNvPr id="0" name=""/>
        <dsp:cNvSpPr/>
      </dsp:nvSpPr>
      <dsp:spPr>
        <a:xfrm>
          <a:off x="3330651" y="3838440"/>
          <a:ext cx="364246" cy="36440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78BF8-B24F-4D75-8B8B-DFBB35F8D74E}">
      <dsp:nvSpPr>
        <dsp:cNvPr id="0" name=""/>
        <dsp:cNvSpPr/>
      </dsp:nvSpPr>
      <dsp:spPr>
        <a:xfrm>
          <a:off x="3508425" y="1390748"/>
          <a:ext cx="264112" cy="26411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E56CE3-4B1D-44C3-B56C-7C21E59EEDC9}">
      <dsp:nvSpPr>
        <dsp:cNvPr id="0" name=""/>
        <dsp:cNvSpPr/>
      </dsp:nvSpPr>
      <dsp:spPr>
        <a:xfrm>
          <a:off x="1355523" y="2403793"/>
          <a:ext cx="264112" cy="26411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D236A-FF4E-411F-A144-1B109AC9497B}">
      <dsp:nvSpPr>
        <dsp:cNvPr id="0" name=""/>
        <dsp:cNvSpPr/>
      </dsp:nvSpPr>
      <dsp:spPr>
        <a:xfrm>
          <a:off x="-375823" y="0"/>
          <a:ext cx="2246299" cy="2349349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kern="1200" dirty="0" smtClean="0">
              <a:solidFill>
                <a:schemeClr val="tx2"/>
              </a:solidFill>
            </a:rPr>
            <a:t>Avoir le goût d’anticiper le </a:t>
          </a:r>
          <a:r>
            <a:rPr lang="fr-FR" b="1" kern="1200" dirty="0" smtClean="0">
              <a:solidFill>
                <a:schemeClr val="tx2"/>
              </a:solidFill>
            </a:rPr>
            <a:t>comportement des consommateurs</a:t>
          </a:r>
          <a:endParaRPr lang="fr-FR" sz="1600" kern="1200" dirty="0">
            <a:solidFill>
              <a:schemeClr val="tx2"/>
            </a:solidFill>
          </a:endParaRPr>
        </a:p>
      </dsp:txBody>
      <dsp:txXfrm>
        <a:off x="-46860" y="344054"/>
        <a:ext cx="1588373" cy="1661241"/>
      </dsp:txXfrm>
    </dsp:sp>
    <dsp:sp modelId="{7BAE7652-87B1-4DF1-BD76-EE84232DB740}">
      <dsp:nvSpPr>
        <dsp:cNvPr id="0" name=""/>
        <dsp:cNvSpPr/>
      </dsp:nvSpPr>
      <dsp:spPr>
        <a:xfrm>
          <a:off x="2606863" y="904457"/>
          <a:ext cx="364246" cy="36440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061605-3089-4EFF-B4C1-2D27816A4AD7}">
      <dsp:nvSpPr>
        <dsp:cNvPr id="0" name=""/>
        <dsp:cNvSpPr/>
      </dsp:nvSpPr>
      <dsp:spPr>
        <a:xfrm>
          <a:off x="207005" y="2837862"/>
          <a:ext cx="658599" cy="65875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9DB7D2-20D4-4C50-A6DC-0CBAA1B558CF}">
      <dsp:nvSpPr>
        <dsp:cNvPr id="0" name=""/>
        <dsp:cNvSpPr/>
      </dsp:nvSpPr>
      <dsp:spPr>
        <a:xfrm>
          <a:off x="4025983" y="-107487"/>
          <a:ext cx="2716849" cy="252494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Vouloir </a:t>
          </a:r>
          <a:r>
            <a:rPr lang="fr-FR" sz="1800" b="1" kern="1200" dirty="0" smtClean="0"/>
            <a:t>étudier un marché</a:t>
          </a:r>
          <a:r>
            <a:rPr lang="fr-FR" sz="1800" kern="1200" dirty="0" smtClean="0"/>
            <a:t> : offre et demande, prix, impacts sociétaux</a:t>
          </a:r>
          <a:endParaRPr lang="fr-FR" sz="1800" kern="1200" dirty="0" smtClean="0"/>
        </a:p>
      </dsp:txBody>
      <dsp:txXfrm>
        <a:off x="4423856" y="262282"/>
        <a:ext cx="1921103" cy="1785406"/>
      </dsp:txXfrm>
    </dsp:sp>
    <dsp:sp modelId="{647312D1-15BA-4BC7-85EB-0C3E5C38FAC0}">
      <dsp:nvSpPr>
        <dsp:cNvPr id="0" name=""/>
        <dsp:cNvSpPr/>
      </dsp:nvSpPr>
      <dsp:spPr>
        <a:xfrm>
          <a:off x="4013209" y="409912"/>
          <a:ext cx="364246" cy="36440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07700-AB53-422E-A19B-467E651463F7}">
      <dsp:nvSpPr>
        <dsp:cNvPr id="0" name=""/>
        <dsp:cNvSpPr/>
      </dsp:nvSpPr>
      <dsp:spPr>
        <a:xfrm>
          <a:off x="-43665" y="3621788"/>
          <a:ext cx="264112" cy="26411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9411D6-B9C8-472E-855A-D7B6D17FE934}">
      <dsp:nvSpPr>
        <dsp:cNvPr id="0" name=""/>
        <dsp:cNvSpPr/>
      </dsp:nvSpPr>
      <dsp:spPr>
        <a:xfrm>
          <a:off x="2588046" y="3245902"/>
          <a:ext cx="264112" cy="26411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F87A1-1B88-43F6-B13D-A0D5F80CA413}">
      <dsp:nvSpPr>
        <dsp:cNvPr id="0" name=""/>
        <dsp:cNvSpPr/>
      </dsp:nvSpPr>
      <dsp:spPr>
        <a:xfrm>
          <a:off x="3089873" y="2326247"/>
          <a:ext cx="2170962" cy="226151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D4B868"/>
              </a:solidFill>
            </a:rPr>
            <a:t>Souhaiter mieux comprendre le rôle de la </a:t>
          </a:r>
          <a:r>
            <a:rPr lang="fr-FR" sz="2000" b="1" kern="1200" dirty="0" smtClean="0">
              <a:solidFill>
                <a:srgbClr val="D4B868"/>
              </a:solidFill>
            </a:rPr>
            <a:t>publicité</a:t>
          </a:r>
          <a:endParaRPr lang="fr-FR" sz="2000" kern="1200" dirty="0" smtClean="0">
            <a:solidFill>
              <a:srgbClr val="D4B868"/>
            </a:solidFill>
          </a:endParaRPr>
        </a:p>
      </dsp:txBody>
      <dsp:txXfrm>
        <a:off x="3407803" y="2657438"/>
        <a:ext cx="1535102" cy="1599129"/>
      </dsp:txXfrm>
    </dsp:sp>
    <dsp:sp modelId="{A74C725A-2691-4ECF-98C2-445A7BDD26CD}">
      <dsp:nvSpPr>
        <dsp:cNvPr id="0" name=""/>
        <dsp:cNvSpPr/>
      </dsp:nvSpPr>
      <dsp:spPr>
        <a:xfrm>
          <a:off x="4969086" y="2744464"/>
          <a:ext cx="264112" cy="26411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71FE3-6864-44FA-A18C-B18AE652D7FB}">
      <dsp:nvSpPr>
        <dsp:cNvPr id="0" name=""/>
        <dsp:cNvSpPr/>
      </dsp:nvSpPr>
      <dsp:spPr>
        <a:xfrm>
          <a:off x="1213545" y="2073382"/>
          <a:ext cx="1410736" cy="12109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manifester sens de l’observation, curiosité, esprit critique</a:t>
          </a:r>
          <a:endParaRPr lang="fr-FR" sz="1200" kern="1200" dirty="0"/>
        </a:p>
      </dsp:txBody>
      <dsp:txXfrm>
        <a:off x="1432019" y="2260916"/>
        <a:ext cx="973788" cy="835883"/>
      </dsp:txXfrm>
    </dsp:sp>
    <dsp:sp modelId="{24BB225E-F20F-462F-94F2-B24DAAC6BF4C}">
      <dsp:nvSpPr>
        <dsp:cNvPr id="0" name=""/>
        <dsp:cNvSpPr/>
      </dsp:nvSpPr>
      <dsp:spPr>
        <a:xfrm>
          <a:off x="1247424" y="2614991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F48F9B-B888-43D1-AD01-CA8E46F32370}">
      <dsp:nvSpPr>
        <dsp:cNvPr id="0" name=""/>
        <dsp:cNvSpPr/>
      </dsp:nvSpPr>
      <dsp:spPr>
        <a:xfrm>
          <a:off x="0" y="1404040"/>
          <a:ext cx="1410736" cy="12109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4661BB-9998-476A-91EB-045B0B03ADFA}">
      <dsp:nvSpPr>
        <dsp:cNvPr id="0" name=""/>
        <dsp:cNvSpPr/>
      </dsp:nvSpPr>
      <dsp:spPr>
        <a:xfrm>
          <a:off x="965972" y="2454294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F785E7-929A-4578-AC0A-4D96B50D23B4}">
      <dsp:nvSpPr>
        <dsp:cNvPr id="0" name=""/>
        <dsp:cNvSpPr/>
      </dsp:nvSpPr>
      <dsp:spPr>
        <a:xfrm>
          <a:off x="2427091" y="1400378"/>
          <a:ext cx="1410736" cy="12109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avoir une attitude critique dans la sélection et l’utilisation de ressources documentaires</a:t>
          </a:r>
          <a:endParaRPr lang="fr-FR" sz="1200" kern="1200" dirty="0"/>
        </a:p>
      </dsp:txBody>
      <dsp:txXfrm>
        <a:off x="2645565" y="1587912"/>
        <a:ext cx="973788" cy="835883"/>
      </dsp:txXfrm>
    </dsp:sp>
    <dsp:sp modelId="{48F623B2-F761-42FA-ACE6-D2E223B38910}">
      <dsp:nvSpPr>
        <dsp:cNvPr id="0" name=""/>
        <dsp:cNvSpPr/>
      </dsp:nvSpPr>
      <dsp:spPr>
        <a:xfrm>
          <a:off x="3398276" y="2447885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30D379C-18E5-498C-A383-B3C7AB34D5B9}">
      <dsp:nvSpPr>
        <dsp:cNvPr id="0" name=""/>
        <dsp:cNvSpPr/>
      </dsp:nvSpPr>
      <dsp:spPr>
        <a:xfrm>
          <a:off x="3641506" y="2071093"/>
          <a:ext cx="1410736" cy="12109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30E1E6-00FB-4E7E-B5AB-DD7EC73F8584}">
      <dsp:nvSpPr>
        <dsp:cNvPr id="0" name=""/>
        <dsp:cNvSpPr/>
      </dsp:nvSpPr>
      <dsp:spPr>
        <a:xfrm>
          <a:off x="3675385" y="2609955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87B3F9-D0C9-495D-B5D9-31B3728B78B6}">
      <dsp:nvSpPr>
        <dsp:cNvPr id="0" name=""/>
        <dsp:cNvSpPr/>
      </dsp:nvSpPr>
      <dsp:spPr>
        <a:xfrm>
          <a:off x="1213545" y="734698"/>
          <a:ext cx="1410736" cy="12109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maîtriser son propre environnement numérique</a:t>
          </a:r>
        </a:p>
      </dsp:txBody>
      <dsp:txXfrm>
        <a:off x="1432019" y="922232"/>
        <a:ext cx="973788" cy="835883"/>
      </dsp:txXfrm>
    </dsp:sp>
    <dsp:sp modelId="{0F07F27E-AB4D-4F42-A94B-9CAB5BC9BE84}">
      <dsp:nvSpPr>
        <dsp:cNvPr id="0" name=""/>
        <dsp:cNvSpPr/>
      </dsp:nvSpPr>
      <dsp:spPr>
        <a:xfrm>
          <a:off x="2173437" y="751180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64BE75-92B7-4FE2-8423-9090ED1214A1}">
      <dsp:nvSpPr>
        <dsp:cNvPr id="0" name=""/>
        <dsp:cNvSpPr/>
      </dsp:nvSpPr>
      <dsp:spPr>
        <a:xfrm>
          <a:off x="2427091" y="61235"/>
          <a:ext cx="1410736" cy="12109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6C0F3D-2DF1-4476-9A0F-A7A7C5B4ED4A}">
      <dsp:nvSpPr>
        <dsp:cNvPr id="0" name=""/>
        <dsp:cNvSpPr/>
      </dsp:nvSpPr>
      <dsp:spPr>
        <a:xfrm>
          <a:off x="2467919" y="597808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8504CE3-2196-4AFE-A354-09894432F5D9}">
      <dsp:nvSpPr>
        <dsp:cNvPr id="0" name=""/>
        <dsp:cNvSpPr/>
      </dsp:nvSpPr>
      <dsp:spPr>
        <a:xfrm>
          <a:off x="3641506" y="731951"/>
          <a:ext cx="1410736" cy="12109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pratiquer une démarche scientifique rigoureuse (observer, formuler des hypothèses, expérimenter et simuler, raisonner, modéliser)</a:t>
          </a:r>
        </a:p>
      </dsp:txBody>
      <dsp:txXfrm>
        <a:off x="3859980" y="919485"/>
        <a:ext cx="973788" cy="835883"/>
      </dsp:txXfrm>
    </dsp:sp>
    <dsp:sp modelId="{0DB951BC-C394-4672-8FB9-2F3CC1BA0B8F}">
      <dsp:nvSpPr>
        <dsp:cNvPr id="0" name=""/>
        <dsp:cNvSpPr/>
      </dsp:nvSpPr>
      <dsp:spPr>
        <a:xfrm>
          <a:off x="4861133" y="1268523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3375367-48C7-4E8F-B516-7017A0C8ECEC}">
      <dsp:nvSpPr>
        <dsp:cNvPr id="0" name=""/>
        <dsp:cNvSpPr/>
      </dsp:nvSpPr>
      <dsp:spPr>
        <a:xfrm>
          <a:off x="4855052" y="1412739"/>
          <a:ext cx="1410736" cy="12109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729F3-A46E-4DAF-8D59-678E57155D50}">
      <dsp:nvSpPr>
        <dsp:cNvPr id="0" name=""/>
        <dsp:cNvSpPr/>
      </dsp:nvSpPr>
      <dsp:spPr>
        <a:xfrm>
          <a:off x="5129555" y="1434715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35333E-66D6-4E8B-8C02-8D0995C9F88E}">
      <dsp:nvSpPr>
        <dsp:cNvPr id="0" name=""/>
        <dsp:cNvSpPr/>
      </dsp:nvSpPr>
      <dsp:spPr>
        <a:xfrm>
          <a:off x="4855052" y="74054"/>
          <a:ext cx="1410736" cy="12109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appréhender la diversité des causes d'un phénomène au sein d'un processus de gestion</a:t>
          </a:r>
          <a:endParaRPr lang="fr-FR" sz="1100" kern="1200" dirty="0"/>
        </a:p>
      </dsp:txBody>
      <dsp:txXfrm>
        <a:off x="5073526" y="261588"/>
        <a:ext cx="973788" cy="835883"/>
      </dsp:txXfrm>
    </dsp:sp>
    <dsp:sp modelId="{C888E403-5940-4813-BDE5-83456D77677D}">
      <dsp:nvSpPr>
        <dsp:cNvPr id="0" name=""/>
        <dsp:cNvSpPr/>
      </dsp:nvSpPr>
      <dsp:spPr>
        <a:xfrm>
          <a:off x="6074679" y="617036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21A5F7C-E36B-442A-B1E4-4D76FA1071F4}">
      <dsp:nvSpPr>
        <dsp:cNvPr id="0" name=""/>
        <dsp:cNvSpPr/>
      </dsp:nvSpPr>
      <dsp:spPr>
        <a:xfrm>
          <a:off x="6068598" y="749806"/>
          <a:ext cx="1410736" cy="12109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6E069-2A8C-42F7-87E6-66C9F5BF0AE8}">
      <dsp:nvSpPr>
        <dsp:cNvPr id="0" name=""/>
        <dsp:cNvSpPr/>
      </dsp:nvSpPr>
      <dsp:spPr>
        <a:xfrm>
          <a:off x="6350050" y="776818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9BD872-7BFE-4A0E-9F3F-06DDBEB9E1AF}">
      <dsp:nvSpPr>
        <dsp:cNvPr id="0" name=""/>
        <dsp:cNvSpPr/>
      </dsp:nvSpPr>
      <dsp:spPr>
        <a:xfrm>
          <a:off x="6068598" y="2086659"/>
          <a:ext cx="1410736" cy="12109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montrer de l’intérêt pour les progrès scientifiques et techniques et leurs impacts culturels et sociétaux, pour la vie publique et les grands enjeux de société</a:t>
          </a:r>
          <a:endParaRPr lang="fr-FR" sz="900" kern="1200" dirty="0"/>
        </a:p>
      </dsp:txBody>
      <dsp:txXfrm>
        <a:off x="6287072" y="2274193"/>
        <a:ext cx="973788" cy="835883"/>
      </dsp:txXfrm>
    </dsp:sp>
    <dsp:sp modelId="{34EF5D7B-62CD-4894-841A-DD9F1EA170AB}">
      <dsp:nvSpPr>
        <dsp:cNvPr id="0" name=""/>
        <dsp:cNvSpPr/>
      </dsp:nvSpPr>
      <dsp:spPr>
        <a:xfrm>
          <a:off x="6348313" y="3147443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5F2FAE-9023-4731-A46C-69DEBC7852C0}">
      <dsp:nvSpPr>
        <dsp:cNvPr id="0" name=""/>
        <dsp:cNvSpPr/>
      </dsp:nvSpPr>
      <dsp:spPr>
        <a:xfrm>
          <a:off x="4855052" y="2749592"/>
          <a:ext cx="1410736" cy="12109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693A4E-4101-4C72-8F71-9F8097A8ED37}">
      <dsp:nvSpPr>
        <dsp:cNvPr id="0" name=""/>
        <dsp:cNvSpPr/>
      </dsp:nvSpPr>
      <dsp:spPr>
        <a:xfrm>
          <a:off x="6086840" y="3281129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7772BF-4515-4C1E-A059-DBDC68F1B6BF}">
      <dsp:nvSpPr>
        <dsp:cNvPr id="0" name=""/>
        <dsp:cNvSpPr/>
      </dsp:nvSpPr>
      <dsp:spPr>
        <a:xfrm>
          <a:off x="2426223" y="2742267"/>
          <a:ext cx="1410736" cy="12109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adopter une attitude responsable lors de l'usage des TIC et être conscient de sa responsabilité face à l’environnement</a:t>
          </a:r>
          <a:endParaRPr lang="fr-FR" sz="1050" kern="1200" dirty="0"/>
        </a:p>
      </dsp:txBody>
      <dsp:txXfrm>
        <a:off x="2644697" y="2929801"/>
        <a:ext cx="973788" cy="835883"/>
      </dsp:txXfrm>
    </dsp:sp>
    <dsp:sp modelId="{2E69DE38-1613-4C8A-8152-3D8F8D066E4F}">
      <dsp:nvSpPr>
        <dsp:cNvPr id="0" name=""/>
        <dsp:cNvSpPr/>
      </dsp:nvSpPr>
      <dsp:spPr>
        <a:xfrm>
          <a:off x="2467051" y="3278840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A50F6A-0504-4F87-9EBA-E9A2FA5AEE82}">
      <dsp:nvSpPr>
        <dsp:cNvPr id="0" name=""/>
        <dsp:cNvSpPr/>
      </dsp:nvSpPr>
      <dsp:spPr>
        <a:xfrm>
          <a:off x="1212677" y="3415272"/>
          <a:ext cx="1410736" cy="12109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E04E19-BE54-49FB-BB96-2D62A2E22FD1}">
      <dsp:nvSpPr>
        <dsp:cNvPr id="0" name=""/>
        <dsp:cNvSpPr/>
      </dsp:nvSpPr>
      <dsp:spPr>
        <a:xfrm>
          <a:off x="2172568" y="3432212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78B908-F033-40EB-B651-1C3749B8DDB1}">
      <dsp:nvSpPr>
        <dsp:cNvPr id="0" name=""/>
        <dsp:cNvSpPr/>
      </dsp:nvSpPr>
      <dsp:spPr>
        <a:xfrm>
          <a:off x="7276063" y="2765158"/>
          <a:ext cx="1410736" cy="12109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construire son parcours de formation</a:t>
          </a:r>
          <a:endParaRPr lang="fr-FR" sz="1400" kern="1200" dirty="0"/>
        </a:p>
      </dsp:txBody>
      <dsp:txXfrm>
        <a:off x="7494537" y="2952692"/>
        <a:ext cx="973788" cy="835883"/>
      </dsp:txXfrm>
    </dsp:sp>
    <dsp:sp modelId="{A099DA52-D409-4DFA-AFBF-34FDE402DBB2}">
      <dsp:nvSpPr>
        <dsp:cNvPr id="0" name=""/>
        <dsp:cNvSpPr/>
      </dsp:nvSpPr>
      <dsp:spPr>
        <a:xfrm>
          <a:off x="7555778" y="3825942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F3A269C-0D3E-499F-A335-4C4A05CA329B}">
      <dsp:nvSpPr>
        <dsp:cNvPr id="0" name=""/>
        <dsp:cNvSpPr/>
      </dsp:nvSpPr>
      <dsp:spPr>
        <a:xfrm>
          <a:off x="6062517" y="3428549"/>
          <a:ext cx="1410736" cy="121095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B67A70-C170-44FF-9729-89F4F0C917F7}">
      <dsp:nvSpPr>
        <dsp:cNvPr id="0" name=""/>
        <dsp:cNvSpPr/>
      </dsp:nvSpPr>
      <dsp:spPr>
        <a:xfrm>
          <a:off x="7294305" y="3960085"/>
          <a:ext cx="164180" cy="141926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0A95B-9FAC-417B-9DC2-A79B5D4567EB}">
      <dsp:nvSpPr>
        <dsp:cNvPr id="0" name=""/>
        <dsp:cNvSpPr/>
      </dsp:nvSpPr>
      <dsp:spPr>
        <a:xfrm rot="5400000">
          <a:off x="2578728" y="578170"/>
          <a:ext cx="1691679" cy="14717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Qu’est-ce qu’une entreprise performante ?</a:t>
          </a:r>
          <a:endParaRPr lang="fr-FR" sz="1400" kern="1200" dirty="0"/>
        </a:p>
      </dsp:txBody>
      <dsp:txXfrm rot="-5400000">
        <a:off x="2918036" y="731831"/>
        <a:ext cx="1013063" cy="1164439"/>
      </dsp:txXfrm>
    </dsp:sp>
    <dsp:sp modelId="{E5AF1BD3-2186-4375-A056-D8A25410F58A}">
      <dsp:nvSpPr>
        <dsp:cNvPr id="0" name=""/>
        <dsp:cNvSpPr/>
      </dsp:nvSpPr>
      <dsp:spPr>
        <a:xfrm>
          <a:off x="4205108" y="806547"/>
          <a:ext cx="18879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UNE QUESTION DE GESTION</a:t>
          </a:r>
          <a:endParaRPr lang="fr-FR" sz="2100" kern="1200" dirty="0"/>
        </a:p>
      </dsp:txBody>
      <dsp:txXfrm>
        <a:off x="4205108" y="806547"/>
        <a:ext cx="1887914" cy="1015007"/>
      </dsp:txXfrm>
    </dsp:sp>
    <dsp:sp modelId="{2D5542D8-83DE-4CCC-913A-64983615AEE5}">
      <dsp:nvSpPr>
        <dsp:cNvPr id="0" name=""/>
        <dsp:cNvSpPr/>
      </dsp:nvSpPr>
      <dsp:spPr>
        <a:xfrm rot="5400000">
          <a:off x="989225" y="578170"/>
          <a:ext cx="1691679" cy="147176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328533" y="731831"/>
        <a:ext cx="1013063" cy="1164439"/>
      </dsp:txXfrm>
    </dsp:sp>
    <dsp:sp modelId="{CDF9D811-0C00-4D3C-9AA5-D1812120AA1D}">
      <dsp:nvSpPr>
        <dsp:cNvPr id="0" name=""/>
        <dsp:cNvSpPr/>
      </dsp:nvSpPr>
      <dsp:spPr>
        <a:xfrm rot="5400000">
          <a:off x="1780931" y="2014068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2"/>
              </a:solidFill>
            </a:rPr>
            <a:t>Les</a:t>
          </a:r>
          <a:r>
            <a:rPr lang="fr-FR" sz="1400" kern="1200" baseline="0" dirty="0" smtClean="0">
              <a:solidFill>
                <a:schemeClr val="tx2"/>
              </a:solidFill>
            </a:rPr>
            <a:t> jeux sérieux, l’environnement numérique….</a:t>
          </a:r>
          <a:endParaRPr lang="fr-FR" sz="1400" kern="1200" dirty="0">
            <a:solidFill>
              <a:schemeClr val="tx2"/>
            </a:solidFill>
          </a:endParaRPr>
        </a:p>
      </dsp:txBody>
      <dsp:txXfrm rot="-5400000">
        <a:off x="2120239" y="2167729"/>
        <a:ext cx="1013063" cy="1164439"/>
      </dsp:txXfrm>
    </dsp:sp>
    <dsp:sp modelId="{0C8EB30A-640F-4331-A5B1-3BF63746056B}">
      <dsp:nvSpPr>
        <dsp:cNvPr id="0" name=""/>
        <dsp:cNvSpPr/>
      </dsp:nvSpPr>
      <dsp:spPr>
        <a:xfrm>
          <a:off x="2976" y="2242444"/>
          <a:ext cx="18270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DES OUTILS</a:t>
          </a:r>
          <a:endParaRPr lang="fr-FR" sz="2100" kern="1200" dirty="0"/>
        </a:p>
      </dsp:txBody>
      <dsp:txXfrm>
        <a:off x="2976" y="2242444"/>
        <a:ext cx="1827014" cy="1015007"/>
      </dsp:txXfrm>
    </dsp:sp>
    <dsp:sp modelId="{38670C63-AE0B-4888-ADEA-858DED66DBAF}">
      <dsp:nvSpPr>
        <dsp:cNvPr id="0" name=""/>
        <dsp:cNvSpPr/>
      </dsp:nvSpPr>
      <dsp:spPr>
        <a:xfrm rot="5400000">
          <a:off x="3370434" y="2014068"/>
          <a:ext cx="1691679" cy="147176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3709742" y="2167729"/>
        <a:ext cx="1013063" cy="11644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7DF15-1607-4103-9698-A39BF238BFC2}">
      <dsp:nvSpPr>
        <dsp:cNvPr id="0" name=""/>
        <dsp:cNvSpPr/>
      </dsp:nvSpPr>
      <dsp:spPr>
        <a:xfrm rot="5400000">
          <a:off x="3093445" y="113842"/>
          <a:ext cx="1740384" cy="15141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Comment le droit organise-t-il l’activité économique ?</a:t>
          </a:r>
          <a:endParaRPr lang="fr-FR" sz="1400" kern="1200" dirty="0"/>
        </a:p>
      </dsp:txBody>
      <dsp:txXfrm rot="-5400000">
        <a:off x="3442523" y="271927"/>
        <a:ext cx="1042228" cy="1197964"/>
      </dsp:txXfrm>
    </dsp:sp>
    <dsp:sp modelId="{8AA72C6A-FDCE-4C20-88B7-96AA9BF0FF3C}">
      <dsp:nvSpPr>
        <dsp:cNvPr id="0" name=""/>
        <dsp:cNvSpPr/>
      </dsp:nvSpPr>
      <dsp:spPr>
        <a:xfrm>
          <a:off x="4766650" y="348794"/>
          <a:ext cx="1942268" cy="104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AEFDD-FA58-49E1-9AA5-F5CC38274C4B}">
      <dsp:nvSpPr>
        <dsp:cNvPr id="0" name=""/>
        <dsp:cNvSpPr/>
      </dsp:nvSpPr>
      <dsp:spPr>
        <a:xfrm rot="5400000">
          <a:off x="1458180" y="113842"/>
          <a:ext cx="1740384" cy="151413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807258" y="271927"/>
        <a:ext cx="1042228" cy="1197964"/>
      </dsp:txXfrm>
    </dsp:sp>
    <dsp:sp modelId="{B25A757B-D535-40E4-9BF8-CE25F50C4A9E}">
      <dsp:nvSpPr>
        <dsp:cNvPr id="0" name=""/>
        <dsp:cNvSpPr/>
      </dsp:nvSpPr>
      <dsp:spPr>
        <a:xfrm rot="5400000">
          <a:off x="2272680" y="1591080"/>
          <a:ext cx="1740384" cy="15141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Formation du citoyen, de l’acteur économique et social</a:t>
          </a:r>
          <a:endParaRPr lang="fr-FR" sz="1600" kern="1200" dirty="0"/>
        </a:p>
      </dsp:txBody>
      <dsp:txXfrm rot="-5400000">
        <a:off x="2621758" y="1749165"/>
        <a:ext cx="1042228" cy="1197964"/>
      </dsp:txXfrm>
    </dsp:sp>
    <dsp:sp modelId="{DAAEA563-6F45-4379-B221-EA1E9492E1CD}">
      <dsp:nvSpPr>
        <dsp:cNvPr id="0" name=""/>
        <dsp:cNvSpPr/>
      </dsp:nvSpPr>
      <dsp:spPr>
        <a:xfrm>
          <a:off x="443536" y="1826032"/>
          <a:ext cx="1879615" cy="104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E790E-7C8B-4319-BDA6-2CA090047658}">
      <dsp:nvSpPr>
        <dsp:cNvPr id="0" name=""/>
        <dsp:cNvSpPr/>
      </dsp:nvSpPr>
      <dsp:spPr>
        <a:xfrm rot="5400000">
          <a:off x="3907945" y="1591080"/>
          <a:ext cx="1740384" cy="151413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4257023" y="1749165"/>
        <a:ext cx="1042228" cy="1197964"/>
      </dsp:txXfrm>
    </dsp:sp>
    <dsp:sp modelId="{343887F0-08E6-4383-8998-A028D1B00BD4}">
      <dsp:nvSpPr>
        <dsp:cNvPr id="0" name=""/>
        <dsp:cNvSpPr/>
      </dsp:nvSpPr>
      <dsp:spPr>
        <a:xfrm rot="5400000">
          <a:off x="3093445" y="3068319"/>
          <a:ext cx="1740384" cy="1514134"/>
        </a:xfrm>
        <a:prstGeom prst="hexagon">
          <a:avLst>
            <a:gd name="adj" fmla="val 25000"/>
            <a:gd name="vf" fmla="val 115470"/>
          </a:avLst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tx2"/>
              </a:solidFill>
            </a:rPr>
            <a:t>Comment entreprendre ?</a:t>
          </a:r>
          <a:endParaRPr lang="fr-FR" sz="1500" kern="1200" dirty="0">
            <a:solidFill>
              <a:schemeClr val="tx2"/>
            </a:solidFill>
          </a:endParaRPr>
        </a:p>
      </dsp:txBody>
      <dsp:txXfrm rot="-5400000">
        <a:off x="3442523" y="3226404"/>
        <a:ext cx="1042228" cy="1197964"/>
      </dsp:txXfrm>
    </dsp:sp>
    <dsp:sp modelId="{69721520-79D9-4072-9AC1-96353887904F}">
      <dsp:nvSpPr>
        <dsp:cNvPr id="0" name=""/>
        <dsp:cNvSpPr/>
      </dsp:nvSpPr>
      <dsp:spPr>
        <a:xfrm>
          <a:off x="4766650" y="3303270"/>
          <a:ext cx="1942268" cy="104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BCAA6-6746-4AAD-BE71-0B05B203FA3F}">
      <dsp:nvSpPr>
        <dsp:cNvPr id="0" name=""/>
        <dsp:cNvSpPr/>
      </dsp:nvSpPr>
      <dsp:spPr>
        <a:xfrm rot="5400000">
          <a:off x="1458180" y="3068319"/>
          <a:ext cx="1740384" cy="151413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807258" y="3226404"/>
        <a:ext cx="1042228" cy="11979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890B6-FC45-445C-B6C4-FF79B70C1EB0}">
      <dsp:nvSpPr>
        <dsp:cNvPr id="0" name=""/>
        <dsp:cNvSpPr/>
      </dsp:nvSpPr>
      <dsp:spPr>
        <a:xfrm rot="5400000">
          <a:off x="3138723" y="112870"/>
          <a:ext cx="1706952" cy="14850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Qu’apporte le management dans les organisations ?</a:t>
          </a:r>
          <a:endParaRPr lang="fr-FR" sz="1300" kern="1200" dirty="0"/>
        </a:p>
      </dsp:txBody>
      <dsp:txXfrm rot="-5400000">
        <a:off x="3481095" y="267918"/>
        <a:ext cx="1022208" cy="1174952"/>
      </dsp:txXfrm>
    </dsp:sp>
    <dsp:sp modelId="{31B233EC-E2A8-4A86-952C-31785A46C209}">
      <dsp:nvSpPr>
        <dsp:cNvPr id="0" name=""/>
        <dsp:cNvSpPr/>
      </dsp:nvSpPr>
      <dsp:spPr>
        <a:xfrm>
          <a:off x="4779787" y="343309"/>
          <a:ext cx="1904958" cy="1024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Comprendre…</a:t>
          </a:r>
          <a:endParaRPr lang="fr-FR" sz="1300" kern="1200" dirty="0"/>
        </a:p>
      </dsp:txBody>
      <dsp:txXfrm>
        <a:off x="4779787" y="343309"/>
        <a:ext cx="1904958" cy="1024171"/>
      </dsp:txXfrm>
    </dsp:sp>
    <dsp:sp modelId="{730C1837-F79E-4718-A5C2-D446216092F5}">
      <dsp:nvSpPr>
        <dsp:cNvPr id="0" name=""/>
        <dsp:cNvSpPr/>
      </dsp:nvSpPr>
      <dsp:spPr>
        <a:xfrm rot="5400000">
          <a:off x="1534871" y="112870"/>
          <a:ext cx="1706952" cy="148504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877243" y="267918"/>
        <a:ext cx="1022208" cy="1174952"/>
      </dsp:txXfrm>
    </dsp:sp>
    <dsp:sp modelId="{D45DAC6C-49DD-4B68-AD3A-C107B24BC193}">
      <dsp:nvSpPr>
        <dsp:cNvPr id="0" name=""/>
        <dsp:cNvSpPr/>
      </dsp:nvSpPr>
      <dsp:spPr>
        <a:xfrm rot="5400000">
          <a:off x="2333724" y="1561731"/>
          <a:ext cx="1706952" cy="1485048"/>
        </a:xfrm>
        <a:prstGeom prst="hexagon">
          <a:avLst>
            <a:gd name="adj" fmla="val 25000"/>
            <a:gd name="vf" fmla="val 115470"/>
          </a:avLst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2"/>
              </a:solidFill>
            </a:rPr>
            <a:t>Quelles sont les principales options stratégiques pour les entreprises ?</a:t>
          </a:r>
          <a:endParaRPr lang="fr-FR" sz="1300" kern="1200" dirty="0">
            <a:solidFill>
              <a:schemeClr val="tx2"/>
            </a:solidFill>
          </a:endParaRPr>
        </a:p>
      </dsp:txBody>
      <dsp:txXfrm rot="-5400000">
        <a:off x="2676096" y="1716779"/>
        <a:ext cx="1022208" cy="1174952"/>
      </dsp:txXfrm>
    </dsp:sp>
    <dsp:sp modelId="{C202DEF1-3DFD-4C92-BABC-FFEFCD719547}">
      <dsp:nvSpPr>
        <dsp:cNvPr id="0" name=""/>
        <dsp:cNvSpPr/>
      </dsp:nvSpPr>
      <dsp:spPr>
        <a:xfrm>
          <a:off x="539718" y="1792170"/>
          <a:ext cx="1843508" cy="1024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Piloter…</a:t>
          </a:r>
          <a:endParaRPr lang="fr-FR" sz="1300" kern="1200" dirty="0"/>
        </a:p>
      </dsp:txBody>
      <dsp:txXfrm>
        <a:off x="539718" y="1792170"/>
        <a:ext cx="1843508" cy="1024171"/>
      </dsp:txXfrm>
    </dsp:sp>
    <dsp:sp modelId="{9F99B7A9-2C32-470D-92C3-1C7D7D8BA589}">
      <dsp:nvSpPr>
        <dsp:cNvPr id="0" name=""/>
        <dsp:cNvSpPr/>
      </dsp:nvSpPr>
      <dsp:spPr>
        <a:xfrm rot="5400000">
          <a:off x="3937577" y="1561731"/>
          <a:ext cx="1706952" cy="148504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4279949" y="1716779"/>
        <a:ext cx="1022208" cy="1174952"/>
      </dsp:txXfrm>
    </dsp:sp>
    <dsp:sp modelId="{7AFFCF9B-75C8-4DF1-8BC7-2567D502C9A3}">
      <dsp:nvSpPr>
        <dsp:cNvPr id="0" name=""/>
        <dsp:cNvSpPr/>
      </dsp:nvSpPr>
      <dsp:spPr>
        <a:xfrm rot="5400000">
          <a:off x="3138723" y="3010592"/>
          <a:ext cx="1706952" cy="14850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Sur quoi portent les décisions et comment sont-elles prises ?</a:t>
          </a:r>
          <a:endParaRPr lang="fr-FR" sz="1300" kern="1200" dirty="0"/>
        </a:p>
      </dsp:txBody>
      <dsp:txXfrm rot="-5400000">
        <a:off x="3481095" y="3165640"/>
        <a:ext cx="1022208" cy="1174952"/>
      </dsp:txXfrm>
    </dsp:sp>
    <dsp:sp modelId="{BCD8D790-9403-41C5-B888-ACBBDE4FA030}">
      <dsp:nvSpPr>
        <dsp:cNvPr id="0" name=""/>
        <dsp:cNvSpPr/>
      </dsp:nvSpPr>
      <dsp:spPr>
        <a:xfrm>
          <a:off x="4779787" y="3241031"/>
          <a:ext cx="1904958" cy="1024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Décider…</a:t>
          </a:r>
          <a:endParaRPr lang="fr-FR" sz="1300" kern="1200" dirty="0"/>
        </a:p>
      </dsp:txBody>
      <dsp:txXfrm>
        <a:off x="4779787" y="3241031"/>
        <a:ext cx="1904958" cy="1024171"/>
      </dsp:txXfrm>
    </dsp:sp>
    <dsp:sp modelId="{25225F06-BEC6-4667-8C96-F3CBFEEBB75C}">
      <dsp:nvSpPr>
        <dsp:cNvPr id="0" name=""/>
        <dsp:cNvSpPr/>
      </dsp:nvSpPr>
      <dsp:spPr>
        <a:xfrm rot="5400000">
          <a:off x="1534871" y="3010592"/>
          <a:ext cx="1706952" cy="148504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877243" y="3165640"/>
        <a:ext cx="1022208" cy="11749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ED2B4-6FC2-464D-BDC1-7FF7D68F2655}">
      <dsp:nvSpPr>
        <dsp:cNvPr id="0" name=""/>
        <dsp:cNvSpPr/>
      </dsp:nvSpPr>
      <dsp:spPr>
        <a:xfrm rot="5400000">
          <a:off x="4076136" y="94149"/>
          <a:ext cx="1399999" cy="12179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Observer le réel</a:t>
          </a:r>
          <a:endParaRPr lang="fr-FR" sz="1600" kern="1200" dirty="0"/>
        </a:p>
      </dsp:txBody>
      <dsp:txXfrm rot="-5400000">
        <a:off x="4356941" y="221315"/>
        <a:ext cx="838389" cy="963667"/>
      </dsp:txXfrm>
    </dsp:sp>
    <dsp:sp modelId="{A3960F58-C314-486A-B7E7-6A13BD13E505}">
      <dsp:nvSpPr>
        <dsp:cNvPr id="0" name=""/>
        <dsp:cNvSpPr/>
      </dsp:nvSpPr>
      <dsp:spPr>
        <a:xfrm>
          <a:off x="5422095" y="283149"/>
          <a:ext cx="1562399" cy="83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Du concret…</a:t>
          </a:r>
          <a:endParaRPr lang="fr-FR" sz="1600" kern="1200" dirty="0"/>
        </a:p>
      </dsp:txBody>
      <dsp:txXfrm>
        <a:off x="5422095" y="283149"/>
        <a:ext cx="1562399" cy="839999"/>
      </dsp:txXfrm>
    </dsp:sp>
    <dsp:sp modelId="{0720CD91-BCE5-4FA1-9B0F-888A2B8EB57D}">
      <dsp:nvSpPr>
        <dsp:cNvPr id="0" name=""/>
        <dsp:cNvSpPr/>
      </dsp:nvSpPr>
      <dsp:spPr>
        <a:xfrm rot="5400000">
          <a:off x="6001927" y="1301130"/>
          <a:ext cx="1399999" cy="12179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Faire</a:t>
          </a:r>
          <a:endParaRPr lang="fr-FR" sz="3500" kern="1200" dirty="0"/>
        </a:p>
      </dsp:txBody>
      <dsp:txXfrm rot="-5400000">
        <a:off x="6282732" y="1428296"/>
        <a:ext cx="838389" cy="963667"/>
      </dsp:txXfrm>
    </dsp:sp>
    <dsp:sp modelId="{C00E7A54-70D2-4A75-BD92-5C1480725E46}">
      <dsp:nvSpPr>
        <dsp:cNvPr id="0" name=""/>
        <dsp:cNvSpPr/>
      </dsp:nvSpPr>
      <dsp:spPr>
        <a:xfrm rot="5400000">
          <a:off x="3415896" y="1282468"/>
          <a:ext cx="1399999" cy="12179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Simuler</a:t>
          </a:r>
          <a:endParaRPr lang="fr-FR" sz="1900" kern="1200" dirty="0"/>
        </a:p>
      </dsp:txBody>
      <dsp:txXfrm rot="-5400000">
        <a:off x="3696701" y="1409634"/>
        <a:ext cx="838389" cy="963667"/>
      </dsp:txXfrm>
    </dsp:sp>
    <dsp:sp modelId="{DFE096C1-2AE2-4978-95C3-7B0EC7A9609E}">
      <dsp:nvSpPr>
        <dsp:cNvPr id="0" name=""/>
        <dsp:cNvSpPr/>
      </dsp:nvSpPr>
      <dsp:spPr>
        <a:xfrm>
          <a:off x="1944497" y="1471468"/>
          <a:ext cx="1511999" cy="83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Des outils informatiques</a:t>
          </a:r>
          <a:endParaRPr lang="fr-FR" sz="1600" kern="1200" dirty="0"/>
        </a:p>
      </dsp:txBody>
      <dsp:txXfrm>
        <a:off x="1944497" y="1471468"/>
        <a:ext cx="1511999" cy="839999"/>
      </dsp:txXfrm>
    </dsp:sp>
    <dsp:sp modelId="{584B0626-5FF6-4079-9B59-C1A0CCCB828C}">
      <dsp:nvSpPr>
        <dsp:cNvPr id="0" name=""/>
        <dsp:cNvSpPr/>
      </dsp:nvSpPr>
      <dsp:spPr>
        <a:xfrm rot="5400000">
          <a:off x="4731335" y="1282468"/>
          <a:ext cx="1399999" cy="12179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Jouer</a:t>
          </a:r>
          <a:endParaRPr lang="fr-FR" sz="3200" kern="1200" dirty="0"/>
        </a:p>
      </dsp:txBody>
      <dsp:txXfrm rot="-5400000">
        <a:off x="5012140" y="1409634"/>
        <a:ext cx="838389" cy="963667"/>
      </dsp:txXfrm>
    </dsp:sp>
    <dsp:sp modelId="{07AE8ECA-E1E9-4414-8706-CBBD42DDC509}">
      <dsp:nvSpPr>
        <dsp:cNvPr id="0" name=""/>
        <dsp:cNvSpPr/>
      </dsp:nvSpPr>
      <dsp:spPr>
        <a:xfrm rot="5400000">
          <a:off x="5312978" y="2491143"/>
          <a:ext cx="1399999" cy="121799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 rot="-5400000">
        <a:off x="5593783" y="2618309"/>
        <a:ext cx="838389" cy="963667"/>
      </dsp:txXfrm>
    </dsp:sp>
    <dsp:sp modelId="{2C8DFB0F-A7FD-4535-A05B-D8E05CC8F88C}">
      <dsp:nvSpPr>
        <dsp:cNvPr id="0" name=""/>
        <dsp:cNvSpPr/>
      </dsp:nvSpPr>
      <dsp:spPr>
        <a:xfrm>
          <a:off x="6656625" y="2650673"/>
          <a:ext cx="1562399" cy="83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Pour comprendre</a:t>
          </a:r>
          <a:endParaRPr lang="fr-FR" sz="1600" kern="1200" dirty="0"/>
        </a:p>
      </dsp:txBody>
      <dsp:txXfrm>
        <a:off x="6656625" y="2650673"/>
        <a:ext cx="1562399" cy="839999"/>
      </dsp:txXfrm>
    </dsp:sp>
    <dsp:sp modelId="{05F4CFA3-40A2-417D-BD8B-8EA9C2CA582A}">
      <dsp:nvSpPr>
        <dsp:cNvPr id="0" name=""/>
        <dsp:cNvSpPr/>
      </dsp:nvSpPr>
      <dsp:spPr>
        <a:xfrm rot="5400000">
          <a:off x="2760696" y="2470788"/>
          <a:ext cx="1399999" cy="121799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3041501" y="2597954"/>
        <a:ext cx="838389" cy="963667"/>
      </dsp:txXfrm>
    </dsp:sp>
    <dsp:sp modelId="{89F02506-8E10-47DB-84FD-49422AB40CAE}">
      <dsp:nvSpPr>
        <dsp:cNvPr id="0" name=""/>
        <dsp:cNvSpPr/>
      </dsp:nvSpPr>
      <dsp:spPr>
        <a:xfrm rot="5400000">
          <a:off x="4040157" y="2504247"/>
          <a:ext cx="1399999" cy="12179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Se faire accompagner</a:t>
          </a:r>
          <a:endParaRPr lang="fr-FR" sz="1200" kern="1200" dirty="0"/>
        </a:p>
      </dsp:txBody>
      <dsp:txXfrm rot="-5400000">
        <a:off x="4320962" y="2631413"/>
        <a:ext cx="838389" cy="963667"/>
      </dsp:txXfrm>
    </dsp:sp>
    <dsp:sp modelId="{B09EB7AE-FB30-427F-99EF-711E1479CF92}">
      <dsp:nvSpPr>
        <dsp:cNvPr id="0" name=""/>
        <dsp:cNvSpPr/>
      </dsp:nvSpPr>
      <dsp:spPr>
        <a:xfrm>
          <a:off x="1944497" y="3848107"/>
          <a:ext cx="1511999" cy="83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0C86-039D-4700-93F0-F5167FFC4D30}">
      <dsp:nvSpPr>
        <dsp:cNvPr id="0" name=""/>
        <dsp:cNvSpPr/>
      </dsp:nvSpPr>
      <dsp:spPr>
        <a:xfrm rot="5400000">
          <a:off x="7257661" y="1268174"/>
          <a:ext cx="1399999" cy="12179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7538466" y="1395340"/>
        <a:ext cx="838389" cy="9636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717CA-DF7A-407C-BAAB-B9CCB4ED4A76}">
      <dsp:nvSpPr>
        <dsp:cNvPr id="0" name=""/>
        <dsp:cNvSpPr/>
      </dsp:nvSpPr>
      <dsp:spPr>
        <a:xfrm>
          <a:off x="865161" y="2109105"/>
          <a:ext cx="1005591" cy="86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Assurance</a:t>
          </a:r>
          <a:endParaRPr lang="fr-FR" sz="1100" kern="1200" dirty="0"/>
        </a:p>
      </dsp:txBody>
      <dsp:txXfrm>
        <a:off x="1020897" y="2242796"/>
        <a:ext cx="694119" cy="595862"/>
      </dsp:txXfrm>
    </dsp:sp>
    <dsp:sp modelId="{842D20DB-D50C-4350-9911-17B9EE5D5626}">
      <dsp:nvSpPr>
        <dsp:cNvPr id="0" name=""/>
        <dsp:cNvSpPr/>
      </dsp:nvSpPr>
      <dsp:spPr>
        <a:xfrm>
          <a:off x="889154" y="2495016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7C6711-F667-484E-A01B-1D1E8865A923}">
      <dsp:nvSpPr>
        <dsp:cNvPr id="0" name=""/>
        <dsp:cNvSpPr/>
      </dsp:nvSpPr>
      <dsp:spPr>
        <a:xfrm>
          <a:off x="0" y="1632193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88D231-9AAD-43BB-97BF-F017132C3627}">
      <dsp:nvSpPr>
        <dsp:cNvPr id="0" name=""/>
        <dsp:cNvSpPr/>
      </dsp:nvSpPr>
      <dsp:spPr>
        <a:xfrm>
          <a:off x="688742" y="2380423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68BAF-A7C0-4C7F-B684-5261BB952784}">
      <dsp:nvSpPr>
        <dsp:cNvPr id="0" name=""/>
        <dsp:cNvSpPr/>
      </dsp:nvSpPr>
      <dsp:spPr>
        <a:xfrm>
          <a:off x="5152211" y="3541435"/>
          <a:ext cx="1005591" cy="86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Contrôleur de gestion</a:t>
          </a:r>
          <a:endParaRPr lang="fr-FR" sz="1100" kern="1200" dirty="0"/>
        </a:p>
      </dsp:txBody>
      <dsp:txXfrm>
        <a:off x="5307947" y="3675126"/>
        <a:ext cx="694119" cy="595862"/>
      </dsp:txXfrm>
    </dsp:sp>
    <dsp:sp modelId="{1D9BA888-FD07-4968-8366-DFDA8511BC43}">
      <dsp:nvSpPr>
        <dsp:cNvPr id="0" name=""/>
        <dsp:cNvSpPr/>
      </dsp:nvSpPr>
      <dsp:spPr>
        <a:xfrm>
          <a:off x="2421888" y="2376210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0B7E3C-2B11-46C1-86F2-2A70541650EC}">
      <dsp:nvSpPr>
        <dsp:cNvPr id="0" name=""/>
        <dsp:cNvSpPr/>
      </dsp:nvSpPr>
      <dsp:spPr>
        <a:xfrm>
          <a:off x="2594779" y="2107420"/>
          <a:ext cx="1005591" cy="86324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751D2C-BE88-4122-964C-0BE581D5C94C}">
      <dsp:nvSpPr>
        <dsp:cNvPr id="0" name=""/>
        <dsp:cNvSpPr/>
      </dsp:nvSpPr>
      <dsp:spPr>
        <a:xfrm>
          <a:off x="2619478" y="2491646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86EECF-8DEF-4668-8361-78A1A8BABEAB}">
      <dsp:nvSpPr>
        <dsp:cNvPr id="0" name=""/>
        <dsp:cNvSpPr/>
      </dsp:nvSpPr>
      <dsp:spPr>
        <a:xfrm>
          <a:off x="865161" y="1154859"/>
          <a:ext cx="1005591" cy="86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Achats et Logistique</a:t>
          </a:r>
          <a:endParaRPr lang="fr-FR" sz="1100" kern="1200" dirty="0"/>
        </a:p>
      </dsp:txBody>
      <dsp:txXfrm>
        <a:off x="1020897" y="1288550"/>
        <a:ext cx="694119" cy="595862"/>
      </dsp:txXfrm>
    </dsp:sp>
    <dsp:sp modelId="{086CDFC4-99D8-4E50-8AF8-DE1AACA6364A}">
      <dsp:nvSpPr>
        <dsp:cNvPr id="0" name=""/>
        <dsp:cNvSpPr/>
      </dsp:nvSpPr>
      <dsp:spPr>
        <a:xfrm>
          <a:off x="1549669" y="1166656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E87A88-8191-4369-B888-987BD62CCF17}">
      <dsp:nvSpPr>
        <dsp:cNvPr id="0" name=""/>
        <dsp:cNvSpPr/>
      </dsp:nvSpPr>
      <dsp:spPr>
        <a:xfrm>
          <a:off x="1692523" y="582437"/>
          <a:ext cx="1005591" cy="10440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DE2447-EE83-4CB4-9B5D-2D1C5E6EF5AD}">
      <dsp:nvSpPr>
        <dsp:cNvPr id="0" name=""/>
        <dsp:cNvSpPr/>
      </dsp:nvSpPr>
      <dsp:spPr>
        <a:xfrm>
          <a:off x="1758550" y="1057539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88FC2E-D05B-4403-A0E4-7DFDCE820FC8}">
      <dsp:nvSpPr>
        <dsp:cNvPr id="0" name=""/>
        <dsp:cNvSpPr/>
      </dsp:nvSpPr>
      <dsp:spPr>
        <a:xfrm>
          <a:off x="1728190" y="1656187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rgbClr val="D4B868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tx2"/>
              </a:solidFill>
            </a:rPr>
            <a:t>Responsable </a:t>
          </a:r>
          <a:r>
            <a:rPr lang="fr-FR" sz="1050" kern="1200" dirty="0" smtClean="0">
              <a:solidFill>
                <a:schemeClr val="tx2"/>
              </a:solidFill>
            </a:rPr>
            <a:t>achats</a:t>
          </a:r>
          <a:endParaRPr lang="fr-FR" sz="1000" kern="1200" dirty="0">
            <a:solidFill>
              <a:schemeClr val="tx2"/>
            </a:solidFill>
          </a:endParaRPr>
        </a:p>
      </dsp:txBody>
      <dsp:txXfrm>
        <a:off x="1883926" y="1789878"/>
        <a:ext cx="694119" cy="595862"/>
      </dsp:txXfrm>
    </dsp:sp>
    <dsp:sp modelId="{D377B271-12BD-4B20-B442-A9F1DE137911}">
      <dsp:nvSpPr>
        <dsp:cNvPr id="0" name=""/>
        <dsp:cNvSpPr/>
      </dsp:nvSpPr>
      <dsp:spPr>
        <a:xfrm>
          <a:off x="3464880" y="1627080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36A030-ABE4-46CD-99C2-903805B4FC47}">
      <dsp:nvSpPr>
        <dsp:cNvPr id="0" name=""/>
        <dsp:cNvSpPr/>
      </dsp:nvSpPr>
      <dsp:spPr>
        <a:xfrm>
          <a:off x="3459941" y="1638512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8E41EA-2896-40D7-9D2D-CFFD9FBC06A3}">
      <dsp:nvSpPr>
        <dsp:cNvPr id="0" name=""/>
        <dsp:cNvSpPr/>
      </dsp:nvSpPr>
      <dsp:spPr>
        <a:xfrm>
          <a:off x="3656119" y="1653679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DEAD4A-DCE0-4E03-92A3-8FA1C34DCC4E}">
      <dsp:nvSpPr>
        <dsp:cNvPr id="0" name=""/>
        <dsp:cNvSpPr/>
      </dsp:nvSpPr>
      <dsp:spPr>
        <a:xfrm>
          <a:off x="3459941" y="684267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rgbClr val="D4B868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tx2"/>
              </a:solidFill>
            </a:rPr>
            <a:t>Consultant en développement durable</a:t>
          </a:r>
          <a:endParaRPr lang="fr-FR" sz="1000" kern="1200" dirty="0">
            <a:solidFill>
              <a:schemeClr val="tx2"/>
            </a:solidFill>
          </a:endParaRPr>
        </a:p>
      </dsp:txBody>
      <dsp:txXfrm>
        <a:off x="3615677" y="817958"/>
        <a:ext cx="694119" cy="595862"/>
      </dsp:txXfrm>
    </dsp:sp>
    <dsp:sp modelId="{4A14A5ED-BF21-4155-A458-5FAD46484FE6}">
      <dsp:nvSpPr>
        <dsp:cNvPr id="0" name=""/>
        <dsp:cNvSpPr/>
      </dsp:nvSpPr>
      <dsp:spPr>
        <a:xfrm>
          <a:off x="4330042" y="1071021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3B2E22-C919-41E2-8164-24C6942525CB}">
      <dsp:nvSpPr>
        <dsp:cNvPr id="0" name=""/>
        <dsp:cNvSpPr/>
      </dsp:nvSpPr>
      <dsp:spPr>
        <a:xfrm>
          <a:off x="4325102" y="1165813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6AE70-8BA2-4987-AB61-A9B95E826C6C}">
      <dsp:nvSpPr>
        <dsp:cNvPr id="0" name=""/>
        <dsp:cNvSpPr/>
      </dsp:nvSpPr>
      <dsp:spPr>
        <a:xfrm>
          <a:off x="4525515" y="1184772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9F107D-FB31-4CDA-A725-4ECEAC537F05}">
      <dsp:nvSpPr>
        <dsp:cNvPr id="0" name=""/>
        <dsp:cNvSpPr/>
      </dsp:nvSpPr>
      <dsp:spPr>
        <a:xfrm>
          <a:off x="4325102" y="2118374"/>
          <a:ext cx="1005591" cy="86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Audit conseil et expertise</a:t>
          </a:r>
          <a:endParaRPr lang="fr-FR" sz="1100" kern="1200" dirty="0"/>
        </a:p>
      </dsp:txBody>
      <dsp:txXfrm>
        <a:off x="4480838" y="2252065"/>
        <a:ext cx="694119" cy="595862"/>
      </dsp:txXfrm>
    </dsp:sp>
    <dsp:sp modelId="{45DA4113-26AE-4FD9-810F-52221FF72A95}">
      <dsp:nvSpPr>
        <dsp:cNvPr id="0" name=""/>
        <dsp:cNvSpPr/>
      </dsp:nvSpPr>
      <dsp:spPr>
        <a:xfrm>
          <a:off x="4524104" y="2874608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B86846-3EE3-46BA-8D44-FCE2CCB89CAA}">
      <dsp:nvSpPr>
        <dsp:cNvPr id="0" name=""/>
        <dsp:cNvSpPr/>
      </dsp:nvSpPr>
      <dsp:spPr>
        <a:xfrm>
          <a:off x="3459941" y="2591073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77BB7F-8821-43EB-B74D-458326CCF53C}">
      <dsp:nvSpPr>
        <dsp:cNvPr id="0" name=""/>
        <dsp:cNvSpPr/>
      </dsp:nvSpPr>
      <dsp:spPr>
        <a:xfrm>
          <a:off x="4337805" y="2969822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1C39E8-387C-4818-A59C-38E1CA33EE74}">
      <dsp:nvSpPr>
        <dsp:cNvPr id="0" name=""/>
        <dsp:cNvSpPr/>
      </dsp:nvSpPr>
      <dsp:spPr>
        <a:xfrm>
          <a:off x="1729617" y="2585596"/>
          <a:ext cx="1005591" cy="86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Banque</a:t>
          </a:r>
          <a:endParaRPr lang="fr-FR" sz="1100" kern="1200" dirty="0"/>
        </a:p>
      </dsp:txBody>
      <dsp:txXfrm>
        <a:off x="1885353" y="2719287"/>
        <a:ext cx="694119" cy="595862"/>
      </dsp:txXfrm>
    </dsp:sp>
    <dsp:sp modelId="{744EC343-0D4A-4BD1-9687-7FB88D46C83B}">
      <dsp:nvSpPr>
        <dsp:cNvPr id="0" name=""/>
        <dsp:cNvSpPr/>
      </dsp:nvSpPr>
      <dsp:spPr>
        <a:xfrm>
          <a:off x="1757844" y="2968137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5F545E-A61D-46DC-8EBD-5D32B3AE2FD6}">
      <dsp:nvSpPr>
        <dsp:cNvPr id="0" name=""/>
        <dsp:cNvSpPr/>
      </dsp:nvSpPr>
      <dsp:spPr>
        <a:xfrm>
          <a:off x="864456" y="3065457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6682B-E7CD-40EC-9103-69FC9DFA6A43}">
      <dsp:nvSpPr>
        <dsp:cNvPr id="0" name=""/>
        <dsp:cNvSpPr/>
      </dsp:nvSpPr>
      <dsp:spPr>
        <a:xfrm>
          <a:off x="1548964" y="3077675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A25FFC-A97E-44C9-8830-C98BF82BFBE5}">
      <dsp:nvSpPr>
        <dsp:cNvPr id="0" name=""/>
        <dsp:cNvSpPr/>
      </dsp:nvSpPr>
      <dsp:spPr>
        <a:xfrm>
          <a:off x="5186030" y="2602027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rgbClr val="D4B868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tx2"/>
              </a:solidFill>
            </a:rPr>
            <a:t>Responsable conformité et contrôle interne</a:t>
          </a:r>
          <a:endParaRPr lang="fr-FR" sz="1000" kern="1200" dirty="0">
            <a:solidFill>
              <a:schemeClr val="tx2"/>
            </a:solidFill>
          </a:endParaRPr>
        </a:p>
      </dsp:txBody>
      <dsp:txXfrm>
        <a:off x="5341766" y="2735718"/>
        <a:ext cx="694119" cy="595862"/>
      </dsp:txXfrm>
    </dsp:sp>
    <dsp:sp modelId="{A24D18D0-D3CE-4162-ABA4-AA67B616557D}">
      <dsp:nvSpPr>
        <dsp:cNvPr id="0" name=""/>
        <dsp:cNvSpPr/>
      </dsp:nvSpPr>
      <dsp:spPr>
        <a:xfrm>
          <a:off x="5385031" y="3358261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1FAD4D-0387-4D9B-AC43-058CFF072F3B}">
      <dsp:nvSpPr>
        <dsp:cNvPr id="0" name=""/>
        <dsp:cNvSpPr/>
      </dsp:nvSpPr>
      <dsp:spPr>
        <a:xfrm>
          <a:off x="4320868" y="3074726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9052A1-52C5-40FD-8427-4CB0FBA0FC83}">
      <dsp:nvSpPr>
        <dsp:cNvPr id="0" name=""/>
        <dsp:cNvSpPr/>
      </dsp:nvSpPr>
      <dsp:spPr>
        <a:xfrm>
          <a:off x="5198732" y="3453475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104BFA-BF1E-4653-B929-C6320BE5CEA4}">
      <dsp:nvSpPr>
        <dsp:cNvPr id="0" name=""/>
        <dsp:cNvSpPr/>
      </dsp:nvSpPr>
      <dsp:spPr>
        <a:xfrm>
          <a:off x="5189558" y="693535"/>
          <a:ext cx="1005591" cy="86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Commercial et marketing</a:t>
          </a:r>
          <a:endParaRPr lang="fr-FR" sz="1100" kern="1200" dirty="0"/>
        </a:p>
      </dsp:txBody>
      <dsp:txXfrm>
        <a:off x="5345294" y="827226"/>
        <a:ext cx="694119" cy="595862"/>
      </dsp:txXfrm>
    </dsp:sp>
    <dsp:sp modelId="{199C3F2E-75D0-4D9B-BE00-115E8DC6746F}">
      <dsp:nvSpPr>
        <dsp:cNvPr id="0" name=""/>
        <dsp:cNvSpPr/>
      </dsp:nvSpPr>
      <dsp:spPr>
        <a:xfrm>
          <a:off x="5884652" y="1452719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1FAF2B-293B-49D0-B2D2-84462185E603}">
      <dsp:nvSpPr>
        <dsp:cNvPr id="0" name=""/>
        <dsp:cNvSpPr/>
      </dsp:nvSpPr>
      <dsp:spPr>
        <a:xfrm>
          <a:off x="5189558" y="1646517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CA11BF-D3B2-4B83-8769-BFAAC0AE1F55}">
      <dsp:nvSpPr>
        <dsp:cNvPr id="0" name=""/>
        <dsp:cNvSpPr/>
      </dsp:nvSpPr>
      <dsp:spPr>
        <a:xfrm>
          <a:off x="5884652" y="1651573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04E669-3292-42D7-ADD1-51AD0435D29A}">
      <dsp:nvSpPr>
        <dsp:cNvPr id="0" name=""/>
        <dsp:cNvSpPr/>
      </dsp:nvSpPr>
      <dsp:spPr>
        <a:xfrm>
          <a:off x="2591251" y="3069249"/>
          <a:ext cx="1005591" cy="863244"/>
        </a:xfrm>
        <a:prstGeom prst="hexagon">
          <a:avLst>
            <a:gd name="adj" fmla="val 25000"/>
            <a:gd name="vf" fmla="val 115470"/>
          </a:avLst>
        </a:prstGeom>
        <a:solidFill>
          <a:srgbClr val="D4B868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 smtClean="0">
              <a:solidFill>
                <a:schemeClr val="tx2"/>
              </a:solidFill>
            </a:rPr>
            <a:t>Community</a:t>
          </a:r>
          <a:r>
            <a:rPr lang="fr-FR" sz="1100" kern="1200" dirty="0" smtClean="0">
              <a:solidFill>
                <a:schemeClr val="tx2"/>
              </a:solidFill>
            </a:rPr>
            <a:t> manager</a:t>
          </a:r>
          <a:endParaRPr lang="fr-FR" sz="1100" kern="1200" dirty="0">
            <a:solidFill>
              <a:schemeClr val="tx2"/>
            </a:solidFill>
          </a:endParaRPr>
        </a:p>
      </dsp:txBody>
      <dsp:txXfrm>
        <a:off x="2746987" y="3202940"/>
        <a:ext cx="694119" cy="595862"/>
      </dsp:txXfrm>
    </dsp:sp>
    <dsp:sp modelId="{813D409C-CB1B-4EEE-8250-3BCCDF574BC8}">
      <dsp:nvSpPr>
        <dsp:cNvPr id="0" name=""/>
        <dsp:cNvSpPr/>
      </dsp:nvSpPr>
      <dsp:spPr>
        <a:xfrm>
          <a:off x="2790252" y="3825484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B7BFBD-08E9-48CE-83F9-258F2A210C18}">
      <dsp:nvSpPr>
        <dsp:cNvPr id="0" name=""/>
        <dsp:cNvSpPr/>
      </dsp:nvSpPr>
      <dsp:spPr>
        <a:xfrm>
          <a:off x="1726089" y="3541948"/>
          <a:ext cx="1005591" cy="86324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89C678-88D6-488C-8C4C-00C17C11D34D}">
      <dsp:nvSpPr>
        <dsp:cNvPr id="0" name=""/>
        <dsp:cNvSpPr/>
      </dsp:nvSpPr>
      <dsp:spPr>
        <a:xfrm>
          <a:off x="2603953" y="3920697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9FE310-1C6C-42BE-B80D-D55661D1FC4C}">
      <dsp:nvSpPr>
        <dsp:cNvPr id="0" name=""/>
        <dsp:cNvSpPr/>
      </dsp:nvSpPr>
      <dsp:spPr>
        <a:xfrm>
          <a:off x="4318751" y="4024759"/>
          <a:ext cx="1005591" cy="86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Distribution et commerce</a:t>
          </a:r>
          <a:endParaRPr lang="fr-FR" sz="1100" kern="1200" dirty="0"/>
        </a:p>
      </dsp:txBody>
      <dsp:txXfrm>
        <a:off x="4474487" y="4158450"/>
        <a:ext cx="694119" cy="595862"/>
      </dsp:txXfrm>
    </dsp:sp>
    <dsp:sp modelId="{8A42239D-08FF-499F-82D8-270BA2E04D0A}">
      <dsp:nvSpPr>
        <dsp:cNvPr id="0" name=""/>
        <dsp:cNvSpPr/>
      </dsp:nvSpPr>
      <dsp:spPr>
        <a:xfrm>
          <a:off x="4342744" y="4408985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E86C87-5D6F-498C-B9CD-6C8C00D23EDD}">
      <dsp:nvSpPr>
        <dsp:cNvPr id="0" name=""/>
        <dsp:cNvSpPr/>
      </dsp:nvSpPr>
      <dsp:spPr>
        <a:xfrm>
          <a:off x="3453590" y="3546583"/>
          <a:ext cx="1005591" cy="86324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92CE76-DC14-43E1-95A9-C77BCC998277}">
      <dsp:nvSpPr>
        <dsp:cNvPr id="0" name=""/>
        <dsp:cNvSpPr/>
      </dsp:nvSpPr>
      <dsp:spPr>
        <a:xfrm>
          <a:off x="4145154" y="4293548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0C0571-700F-4EB0-B527-785D4B33264E}">
      <dsp:nvSpPr>
        <dsp:cNvPr id="0" name=""/>
        <dsp:cNvSpPr/>
      </dsp:nvSpPr>
      <dsp:spPr>
        <a:xfrm>
          <a:off x="5186736" y="3556694"/>
          <a:ext cx="1005591" cy="86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e-business</a:t>
          </a:r>
          <a:endParaRPr lang="fr-FR" sz="1100" kern="1200" dirty="0"/>
        </a:p>
      </dsp:txBody>
      <dsp:txXfrm>
        <a:off x="5342472" y="3690385"/>
        <a:ext cx="694119" cy="595862"/>
      </dsp:txXfrm>
    </dsp:sp>
    <dsp:sp modelId="{8BE5F54C-B5FE-4867-A55C-5A981777FFD1}">
      <dsp:nvSpPr>
        <dsp:cNvPr id="0" name=""/>
        <dsp:cNvSpPr/>
      </dsp:nvSpPr>
      <dsp:spPr>
        <a:xfrm>
          <a:off x="6064600" y="3935443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5A2F41-E0C3-4E65-A445-0CDAF109AA49}">
      <dsp:nvSpPr>
        <dsp:cNvPr id="0" name=""/>
        <dsp:cNvSpPr/>
      </dsp:nvSpPr>
      <dsp:spPr>
        <a:xfrm>
          <a:off x="6051192" y="3083995"/>
          <a:ext cx="1005591" cy="86324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8D7312-5061-4EA4-9BC7-045E159DB500}">
      <dsp:nvSpPr>
        <dsp:cNvPr id="0" name=""/>
        <dsp:cNvSpPr/>
      </dsp:nvSpPr>
      <dsp:spPr>
        <a:xfrm>
          <a:off x="6250899" y="3840229"/>
          <a:ext cx="117142" cy="101112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7DF15-1607-4103-9698-A39BF238BFC2}">
      <dsp:nvSpPr>
        <dsp:cNvPr id="0" name=""/>
        <dsp:cNvSpPr/>
      </dsp:nvSpPr>
      <dsp:spPr>
        <a:xfrm rot="5400000">
          <a:off x="3725135" y="-10542"/>
          <a:ext cx="760021" cy="7820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Ce que j’aime ?</a:t>
          </a:r>
          <a:endParaRPr lang="fr-FR" sz="1400" b="1" kern="1200" dirty="0"/>
        </a:p>
      </dsp:txBody>
      <dsp:txXfrm rot="-5400000">
        <a:off x="3844473" y="127126"/>
        <a:ext cx="521346" cy="506681"/>
      </dsp:txXfrm>
    </dsp:sp>
    <dsp:sp modelId="{8AA72C6A-FDCE-4C20-88B7-96AA9BF0FF3C}">
      <dsp:nvSpPr>
        <dsp:cNvPr id="0" name=""/>
        <dsp:cNvSpPr/>
      </dsp:nvSpPr>
      <dsp:spPr>
        <a:xfrm>
          <a:off x="3899048" y="238878"/>
          <a:ext cx="526707" cy="283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AEFDD-FA58-49E1-9AA5-F5CC38274C4B}">
      <dsp:nvSpPr>
        <dsp:cNvPr id="0" name=""/>
        <dsp:cNvSpPr/>
      </dsp:nvSpPr>
      <dsp:spPr>
        <a:xfrm rot="5400000">
          <a:off x="2923110" y="-57930"/>
          <a:ext cx="679604" cy="87679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kern="1200"/>
        </a:p>
      </dsp:txBody>
      <dsp:txXfrm rot="-5400000">
        <a:off x="2970647" y="153932"/>
        <a:ext cx="584530" cy="453070"/>
      </dsp:txXfrm>
    </dsp:sp>
    <dsp:sp modelId="{B25A757B-D535-40E4-9BF8-CE25F50C4A9E}">
      <dsp:nvSpPr>
        <dsp:cNvPr id="0" name=""/>
        <dsp:cNvSpPr/>
      </dsp:nvSpPr>
      <dsp:spPr>
        <a:xfrm rot="5400000">
          <a:off x="2942685" y="798334"/>
          <a:ext cx="816316" cy="76212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Ce</a:t>
          </a:r>
          <a:r>
            <a:rPr lang="fr-FR" sz="1200" kern="1200" baseline="0" dirty="0" smtClean="0"/>
            <a:t> que je suis ?</a:t>
          </a:r>
          <a:endParaRPr lang="fr-FR" sz="1200" kern="1200" dirty="0"/>
        </a:p>
      </dsp:txBody>
      <dsp:txXfrm rot="-5400000">
        <a:off x="3092585" y="902776"/>
        <a:ext cx="516515" cy="553242"/>
      </dsp:txXfrm>
    </dsp:sp>
    <dsp:sp modelId="{DAAEA563-6F45-4379-B221-EA1E9492E1CD}">
      <dsp:nvSpPr>
        <dsp:cNvPr id="0" name=""/>
        <dsp:cNvSpPr/>
      </dsp:nvSpPr>
      <dsp:spPr>
        <a:xfrm>
          <a:off x="2726699" y="955687"/>
          <a:ext cx="509717" cy="283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E790E-7C8B-4319-BDA6-2CA090047658}">
      <dsp:nvSpPr>
        <dsp:cNvPr id="0" name=""/>
        <dsp:cNvSpPr/>
      </dsp:nvSpPr>
      <dsp:spPr>
        <a:xfrm rot="5400000">
          <a:off x="3710609" y="759665"/>
          <a:ext cx="627419" cy="55980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/>
        </a:p>
      </dsp:txBody>
      <dsp:txXfrm rot="-5400000">
        <a:off x="3832689" y="824796"/>
        <a:ext cx="383259" cy="429548"/>
      </dsp:txXfrm>
    </dsp:sp>
    <dsp:sp modelId="{343887F0-08E6-4383-8998-A028D1B00BD4}">
      <dsp:nvSpPr>
        <dsp:cNvPr id="0" name=""/>
        <dsp:cNvSpPr/>
      </dsp:nvSpPr>
      <dsp:spPr>
        <a:xfrm rot="5400000">
          <a:off x="3693270" y="1540126"/>
          <a:ext cx="771891" cy="739451"/>
        </a:xfrm>
        <a:prstGeom prst="hexagon">
          <a:avLst>
            <a:gd name="adj" fmla="val 25000"/>
            <a:gd name="vf" fmla="val 115470"/>
          </a:avLst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>
              <a:solidFill>
                <a:schemeClr val="tx2"/>
              </a:solidFill>
            </a:rPr>
            <a:t>Ce que je veux devenir ?</a:t>
          </a:r>
          <a:endParaRPr lang="fr-FR" sz="1200" kern="1200" dirty="0">
            <a:solidFill>
              <a:schemeClr val="tx2"/>
            </a:solidFill>
          </a:endParaRPr>
        </a:p>
      </dsp:txBody>
      <dsp:txXfrm rot="-5400000">
        <a:off x="3830142" y="1649851"/>
        <a:ext cx="498147" cy="520001"/>
      </dsp:txXfrm>
    </dsp:sp>
    <dsp:sp modelId="{69721520-79D9-4072-9AC1-96353887904F}">
      <dsp:nvSpPr>
        <dsp:cNvPr id="0" name=""/>
        <dsp:cNvSpPr/>
      </dsp:nvSpPr>
      <dsp:spPr>
        <a:xfrm>
          <a:off x="3899048" y="1678431"/>
          <a:ext cx="526707" cy="283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BCAA6-6746-4AAD-BE71-0B05B203FA3F}">
      <dsp:nvSpPr>
        <dsp:cNvPr id="0" name=""/>
        <dsp:cNvSpPr/>
      </dsp:nvSpPr>
      <dsp:spPr>
        <a:xfrm rot="5400000">
          <a:off x="3122260" y="1684353"/>
          <a:ext cx="576093" cy="48425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000" kern="1200"/>
        </a:p>
      </dsp:txBody>
      <dsp:txXfrm rot="-5400000">
        <a:off x="3242456" y="1726794"/>
        <a:ext cx="335701" cy="399369"/>
      </dsp:txXfrm>
    </dsp:sp>
    <dsp:sp modelId="{B18B3A1E-EBD4-4FCB-854B-0932923881D1}">
      <dsp:nvSpPr>
        <dsp:cNvPr id="0" name=""/>
        <dsp:cNvSpPr/>
      </dsp:nvSpPr>
      <dsp:spPr>
        <a:xfrm rot="5400000">
          <a:off x="4273099" y="1027307"/>
          <a:ext cx="683365" cy="666503"/>
        </a:xfrm>
        <a:prstGeom prst="hexagon">
          <a:avLst>
            <a:gd name="adj" fmla="val 25000"/>
            <a:gd name="vf" fmla="val 115470"/>
          </a:avLst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>
              <a:solidFill>
                <a:schemeClr val="tx2"/>
              </a:solidFill>
            </a:rPr>
            <a:t>Ce que je fais le plus ?</a:t>
          </a:r>
          <a:endParaRPr lang="fr-FR" sz="1200" kern="1200" dirty="0">
            <a:solidFill>
              <a:schemeClr val="tx2"/>
            </a:solidFill>
          </a:endParaRPr>
        </a:p>
      </dsp:txBody>
      <dsp:txXfrm rot="-5400000">
        <a:off x="4391243" y="1131365"/>
        <a:ext cx="447077" cy="458387"/>
      </dsp:txXfrm>
    </dsp:sp>
    <dsp:sp modelId="{3AA41E19-E0FA-459B-B574-1D983BCCEE3F}">
      <dsp:nvSpPr>
        <dsp:cNvPr id="0" name=""/>
        <dsp:cNvSpPr/>
      </dsp:nvSpPr>
      <dsp:spPr>
        <a:xfrm>
          <a:off x="2726699" y="2334699"/>
          <a:ext cx="509717" cy="283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ACF94-EAE6-4DE5-9A27-9E33BC230EA2}">
      <dsp:nvSpPr>
        <dsp:cNvPr id="0" name=""/>
        <dsp:cNvSpPr/>
      </dsp:nvSpPr>
      <dsp:spPr>
        <a:xfrm rot="5400000">
          <a:off x="3806507" y="2335451"/>
          <a:ext cx="626135" cy="57458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 rot="-5400000">
        <a:off x="3924103" y="2409738"/>
        <a:ext cx="390943" cy="426015"/>
      </dsp:txXfrm>
    </dsp:sp>
    <dsp:sp modelId="{D74084AE-7EB7-4862-BCF7-44A4ABBA6EB5}">
      <dsp:nvSpPr>
        <dsp:cNvPr id="0" name=""/>
        <dsp:cNvSpPr/>
      </dsp:nvSpPr>
      <dsp:spPr>
        <a:xfrm rot="5400000">
          <a:off x="4541960" y="1563641"/>
          <a:ext cx="992664" cy="10218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Qu’est ce qui me rend curieux ?</a:t>
          </a:r>
          <a:endParaRPr lang="fr-FR" sz="1200" kern="1200" dirty="0"/>
        </a:p>
      </dsp:txBody>
      <dsp:txXfrm rot="-5400000">
        <a:off x="4697680" y="1743671"/>
        <a:ext cx="681225" cy="661776"/>
      </dsp:txXfrm>
    </dsp:sp>
    <dsp:sp modelId="{5E7825B6-CA62-4826-A296-272F884ADB2A}">
      <dsp:nvSpPr>
        <dsp:cNvPr id="0" name=""/>
        <dsp:cNvSpPr/>
      </dsp:nvSpPr>
      <dsp:spPr>
        <a:xfrm>
          <a:off x="3899048" y="3116950"/>
          <a:ext cx="526707" cy="283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BAE9-DA29-44F7-9FF9-2C1ACA3A237C}">
      <dsp:nvSpPr>
        <dsp:cNvPr id="0" name=""/>
        <dsp:cNvSpPr/>
      </dsp:nvSpPr>
      <dsp:spPr>
        <a:xfrm rot="5400000">
          <a:off x="3025908" y="2944868"/>
          <a:ext cx="1023856" cy="8561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Où suis-je le plus utile ?</a:t>
          </a:r>
          <a:endParaRPr lang="fr-FR" sz="1200" kern="1200" dirty="0"/>
        </a:p>
      </dsp:txBody>
      <dsp:txXfrm rot="-5400000">
        <a:off x="3240769" y="3017675"/>
        <a:ext cx="594133" cy="710524"/>
      </dsp:txXfrm>
    </dsp:sp>
    <dsp:sp modelId="{165B7D37-DC1F-4BA0-ABAC-A24BA94D8196}">
      <dsp:nvSpPr>
        <dsp:cNvPr id="0" name=""/>
        <dsp:cNvSpPr/>
      </dsp:nvSpPr>
      <dsp:spPr>
        <a:xfrm rot="5400000">
          <a:off x="2252570" y="2065746"/>
          <a:ext cx="996733" cy="108306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Quel est mon projet ?</a:t>
          </a:r>
          <a:endParaRPr lang="fr-FR" sz="1200" kern="1200" dirty="0"/>
        </a:p>
      </dsp:txBody>
      <dsp:txXfrm rot="-5400000">
        <a:off x="2389916" y="2275032"/>
        <a:ext cx="722042" cy="664489"/>
      </dsp:txXfrm>
    </dsp:sp>
    <dsp:sp modelId="{6ED5B962-837F-400F-A5E2-30EA7A4BB7EF}">
      <dsp:nvSpPr>
        <dsp:cNvPr id="0" name=""/>
        <dsp:cNvSpPr/>
      </dsp:nvSpPr>
      <dsp:spPr>
        <a:xfrm>
          <a:off x="1136931" y="1397063"/>
          <a:ext cx="509717" cy="283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0B23D-4573-4DFA-BC8B-A47AF7A16C06}">
      <dsp:nvSpPr>
        <dsp:cNvPr id="0" name=""/>
        <dsp:cNvSpPr/>
      </dsp:nvSpPr>
      <dsp:spPr>
        <a:xfrm rot="5400000">
          <a:off x="4947551" y="2764963"/>
          <a:ext cx="590545" cy="59362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000" kern="1200"/>
        </a:p>
      </dsp:txBody>
      <dsp:txXfrm rot="-5400000">
        <a:off x="5044949" y="2864926"/>
        <a:ext cx="395750" cy="393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15E1-1CD7-4936-B656-9E703AFB37CE}">
      <dsp:nvSpPr>
        <dsp:cNvPr id="0" name=""/>
        <dsp:cNvSpPr/>
      </dsp:nvSpPr>
      <dsp:spPr>
        <a:xfrm>
          <a:off x="8636" y="2337344"/>
          <a:ext cx="788713" cy="78871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AEC3C4-82F6-423B-BD15-D3AA5177313C}">
      <dsp:nvSpPr>
        <dsp:cNvPr id="0" name=""/>
        <dsp:cNvSpPr/>
      </dsp:nvSpPr>
      <dsp:spPr>
        <a:xfrm rot="17700000">
          <a:off x="86522" y="1375839"/>
          <a:ext cx="1380501" cy="64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L’organisation informatisée</a:t>
          </a:r>
          <a:endParaRPr lang="fr-FR" sz="1600" kern="1200" dirty="0"/>
        </a:p>
      </dsp:txBody>
      <dsp:txXfrm>
        <a:off x="86522" y="1375839"/>
        <a:ext cx="1380501" cy="643738"/>
      </dsp:txXfrm>
    </dsp:sp>
    <dsp:sp modelId="{201FADEF-73D9-4307-B041-AD36E2E18E51}">
      <dsp:nvSpPr>
        <dsp:cNvPr id="0" name=""/>
        <dsp:cNvSpPr/>
      </dsp:nvSpPr>
      <dsp:spPr>
        <a:xfrm>
          <a:off x="1562313" y="1619378"/>
          <a:ext cx="409392" cy="409392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451C63-4AE3-48ED-AC3B-2BAF6EEBE395}">
      <dsp:nvSpPr>
        <dsp:cNvPr id="0" name=""/>
        <dsp:cNvSpPr/>
      </dsp:nvSpPr>
      <dsp:spPr>
        <a:xfrm rot="17700000">
          <a:off x="1077443" y="2189184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Pourquoi la qualité du SI est-elle un enjeu pour l’organisation ?</a:t>
          </a:r>
          <a:endParaRPr lang="fr-FR" sz="1100" kern="1200" dirty="0"/>
        </a:p>
      </dsp:txBody>
      <dsp:txXfrm>
        <a:off x="1077443" y="2189184"/>
        <a:ext cx="848142" cy="408942"/>
      </dsp:txXfrm>
    </dsp:sp>
    <dsp:sp modelId="{E1AAD82F-DAC2-41F2-9E3A-7FBF8A949F7F}">
      <dsp:nvSpPr>
        <dsp:cNvPr id="0" name=""/>
        <dsp:cNvSpPr/>
      </dsp:nvSpPr>
      <dsp:spPr>
        <a:xfrm rot="17700000">
          <a:off x="1065005" y="1957645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403E1-78CB-4491-A91D-886D5E3EF8B2}">
      <dsp:nvSpPr>
        <dsp:cNvPr id="0" name=""/>
        <dsp:cNvSpPr/>
      </dsp:nvSpPr>
      <dsp:spPr>
        <a:xfrm>
          <a:off x="1277602" y="2971744"/>
          <a:ext cx="409392" cy="409392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09E0E-8E00-48DE-B005-63A4274D686F}">
      <dsp:nvSpPr>
        <dsp:cNvPr id="0" name=""/>
        <dsp:cNvSpPr/>
      </dsp:nvSpPr>
      <dsp:spPr>
        <a:xfrm rot="17700000">
          <a:off x="792732" y="3541552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 smtClean="0"/>
            <a:t>Les évolutions technologiques sont-elles exemptes de risques pour l’organisation ?</a:t>
          </a:r>
          <a:endParaRPr lang="fr-FR" sz="1100" b="0" kern="1200" dirty="0"/>
        </a:p>
      </dsp:txBody>
      <dsp:txXfrm>
        <a:off x="792732" y="3541552"/>
        <a:ext cx="848142" cy="408942"/>
      </dsp:txXfrm>
    </dsp:sp>
    <dsp:sp modelId="{CCCFC135-8DD5-4BFA-8B4B-DC521353460F}">
      <dsp:nvSpPr>
        <dsp:cNvPr id="0" name=""/>
        <dsp:cNvSpPr/>
      </dsp:nvSpPr>
      <dsp:spPr>
        <a:xfrm rot="17700000">
          <a:off x="1533743" y="1957645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9BDC9-F751-4240-9C02-B39CB1B9AE9C}">
      <dsp:nvSpPr>
        <dsp:cNvPr id="0" name=""/>
        <dsp:cNvSpPr/>
      </dsp:nvSpPr>
      <dsp:spPr>
        <a:xfrm>
          <a:off x="2178022" y="2337344"/>
          <a:ext cx="788713" cy="78871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2A0083-6031-4BD7-866C-588C93F4D45D}">
      <dsp:nvSpPr>
        <dsp:cNvPr id="0" name=""/>
        <dsp:cNvSpPr/>
      </dsp:nvSpPr>
      <dsp:spPr>
        <a:xfrm rot="17700000">
          <a:off x="2309739" y="1439050"/>
          <a:ext cx="1272849" cy="59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L’information pour agir et décider</a:t>
          </a:r>
          <a:endParaRPr lang="fr-FR" sz="1400" kern="1200" dirty="0"/>
        </a:p>
      </dsp:txBody>
      <dsp:txXfrm>
        <a:off x="2309739" y="1439050"/>
        <a:ext cx="1272849" cy="593539"/>
      </dsp:txXfrm>
    </dsp:sp>
    <dsp:sp modelId="{3B0437AC-B142-43B5-A04D-0CCF1D4D31FB}">
      <dsp:nvSpPr>
        <dsp:cNvPr id="0" name=""/>
        <dsp:cNvSpPr/>
      </dsp:nvSpPr>
      <dsp:spPr>
        <a:xfrm>
          <a:off x="3874577" y="1554719"/>
          <a:ext cx="409392" cy="409392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2ED5F-9CA6-42DA-B41D-6DA57F11440D}">
      <dsp:nvSpPr>
        <dsp:cNvPr id="0" name=""/>
        <dsp:cNvSpPr/>
      </dsp:nvSpPr>
      <dsp:spPr>
        <a:xfrm rot="17700000">
          <a:off x="3401125" y="2058938"/>
          <a:ext cx="762814" cy="591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La résolution de tous les problèmes de gestion est-elle automatisable ?</a:t>
          </a:r>
          <a:endParaRPr lang="fr-FR" sz="1200" kern="1200" dirty="0"/>
        </a:p>
      </dsp:txBody>
      <dsp:txXfrm>
        <a:off x="3401125" y="2058938"/>
        <a:ext cx="762814" cy="591929"/>
      </dsp:txXfrm>
    </dsp:sp>
    <dsp:sp modelId="{FA1B4B4B-CE5E-411D-AD8B-7D48C0A813D4}">
      <dsp:nvSpPr>
        <dsp:cNvPr id="0" name=""/>
        <dsp:cNvSpPr/>
      </dsp:nvSpPr>
      <dsp:spPr>
        <a:xfrm rot="17700000">
          <a:off x="3169224" y="1957645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DF011-C90A-4BE0-B309-101FCC1E7071}">
      <dsp:nvSpPr>
        <dsp:cNvPr id="0" name=""/>
        <dsp:cNvSpPr/>
      </dsp:nvSpPr>
      <dsp:spPr>
        <a:xfrm>
          <a:off x="3392906" y="2986628"/>
          <a:ext cx="409392" cy="409392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9F93DE-E803-49B6-A150-D939EBDC8DE9}">
      <dsp:nvSpPr>
        <dsp:cNvPr id="0" name=""/>
        <dsp:cNvSpPr/>
      </dsp:nvSpPr>
      <dsp:spPr>
        <a:xfrm rot="17700000">
          <a:off x="2827617" y="3578952"/>
          <a:ext cx="1008973" cy="602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Comment peut-on produire de l’information à partir de données contenues dans une base ?</a:t>
          </a:r>
          <a:endParaRPr lang="fr-FR" sz="1200" kern="1200" dirty="0"/>
        </a:p>
      </dsp:txBody>
      <dsp:txXfrm>
        <a:off x="2827617" y="3578952"/>
        <a:ext cx="1008973" cy="602161"/>
      </dsp:txXfrm>
    </dsp:sp>
    <dsp:sp modelId="{E0B1CA79-04E2-45FC-BF29-5BAAD6161802}">
      <dsp:nvSpPr>
        <dsp:cNvPr id="0" name=""/>
        <dsp:cNvSpPr/>
      </dsp:nvSpPr>
      <dsp:spPr>
        <a:xfrm rot="17700000">
          <a:off x="3622469" y="1843935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EAD9F-089A-41EA-B47B-1832B2EDB744}">
      <dsp:nvSpPr>
        <dsp:cNvPr id="0" name=""/>
        <dsp:cNvSpPr/>
      </dsp:nvSpPr>
      <dsp:spPr>
        <a:xfrm>
          <a:off x="4377568" y="2959949"/>
          <a:ext cx="409392" cy="409392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1F360-7BE7-4F1F-97A6-181187DFB0D7}">
      <dsp:nvSpPr>
        <dsp:cNvPr id="0" name=""/>
        <dsp:cNvSpPr/>
      </dsp:nvSpPr>
      <dsp:spPr>
        <a:xfrm rot="17700000">
          <a:off x="3892711" y="3648884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La numérisation suffit-elle à valoriser l’information ?</a:t>
          </a:r>
          <a:endParaRPr lang="fr-FR" sz="1200" kern="1200" dirty="0"/>
        </a:p>
      </dsp:txBody>
      <dsp:txXfrm>
        <a:off x="3892711" y="3648884"/>
        <a:ext cx="848142" cy="408942"/>
      </dsp:txXfrm>
    </dsp:sp>
    <dsp:sp modelId="{FB038827-0841-4CB5-829D-D21E6A62D65E}">
      <dsp:nvSpPr>
        <dsp:cNvPr id="0" name=""/>
        <dsp:cNvSpPr/>
      </dsp:nvSpPr>
      <dsp:spPr>
        <a:xfrm rot="17700000">
          <a:off x="4100101" y="1971579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0BC08-1661-40D1-842F-57250D8B1826}">
      <dsp:nvSpPr>
        <dsp:cNvPr id="0" name=""/>
        <dsp:cNvSpPr/>
      </dsp:nvSpPr>
      <dsp:spPr>
        <a:xfrm>
          <a:off x="4892873" y="2337344"/>
          <a:ext cx="788713" cy="78871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93387-BCC6-4CFE-B383-9C39F569D404}">
      <dsp:nvSpPr>
        <dsp:cNvPr id="0" name=""/>
        <dsp:cNvSpPr/>
      </dsp:nvSpPr>
      <dsp:spPr>
        <a:xfrm rot="17700000">
          <a:off x="5128216" y="1625987"/>
          <a:ext cx="1065549" cy="49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Communiquer pour collaborer</a:t>
          </a:r>
          <a:endParaRPr lang="fr-FR" sz="1400" kern="1200" dirty="0"/>
        </a:p>
      </dsp:txBody>
      <dsp:txXfrm>
        <a:off x="5128216" y="1625987"/>
        <a:ext cx="1065549" cy="496873"/>
      </dsp:txXfrm>
    </dsp:sp>
    <dsp:sp modelId="{4AB733BA-F430-47E8-B56E-302AE0ED8ED0}">
      <dsp:nvSpPr>
        <dsp:cNvPr id="0" name=""/>
        <dsp:cNvSpPr/>
      </dsp:nvSpPr>
      <dsp:spPr>
        <a:xfrm>
          <a:off x="6466863" y="1512166"/>
          <a:ext cx="409392" cy="409392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38198-AC34-4417-87CF-6F8E33F18BB2}">
      <dsp:nvSpPr>
        <dsp:cNvPr id="0" name=""/>
        <dsp:cNvSpPr/>
      </dsp:nvSpPr>
      <dsp:spPr>
        <a:xfrm rot="17700000">
          <a:off x="5982000" y="2081985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Comment les technologies répondent-elles aux besoins de collaboration ?</a:t>
          </a:r>
          <a:endParaRPr lang="fr-FR" sz="700" kern="1200" dirty="0"/>
        </a:p>
      </dsp:txBody>
      <dsp:txXfrm>
        <a:off x="5982000" y="2081985"/>
        <a:ext cx="848142" cy="408942"/>
      </dsp:txXfrm>
    </dsp:sp>
    <dsp:sp modelId="{1678AEA3-E2D7-4CEE-AB83-63FBF2DF71E6}">
      <dsp:nvSpPr>
        <dsp:cNvPr id="0" name=""/>
        <dsp:cNvSpPr/>
      </dsp:nvSpPr>
      <dsp:spPr>
        <a:xfrm rot="17700000">
          <a:off x="5437153" y="1957645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87A31-E108-4D1E-ACBA-018F62743E1D}">
      <dsp:nvSpPr>
        <dsp:cNvPr id="0" name=""/>
        <dsp:cNvSpPr/>
      </dsp:nvSpPr>
      <dsp:spPr>
        <a:xfrm>
          <a:off x="6016037" y="2890246"/>
          <a:ext cx="409392" cy="409392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C3D57-D219-4EA8-9FEB-9329CB1BD305}">
      <dsp:nvSpPr>
        <dsp:cNvPr id="0" name=""/>
        <dsp:cNvSpPr/>
      </dsp:nvSpPr>
      <dsp:spPr>
        <a:xfrm rot="17700000">
          <a:off x="5531171" y="3460056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En quoi les SI transforment-ils les échanges entre les acteurs des organisations ?</a:t>
          </a:r>
          <a:endParaRPr lang="fr-FR" sz="1200" kern="1200" dirty="0"/>
        </a:p>
      </dsp:txBody>
      <dsp:txXfrm>
        <a:off x="5531171" y="3460056"/>
        <a:ext cx="848142" cy="408942"/>
      </dsp:txXfrm>
    </dsp:sp>
    <dsp:sp modelId="{A3D83D58-F651-48B6-838D-F311FD533E82}">
      <dsp:nvSpPr>
        <dsp:cNvPr id="0" name=""/>
        <dsp:cNvSpPr/>
      </dsp:nvSpPr>
      <dsp:spPr>
        <a:xfrm rot="17700000">
          <a:off x="6159140" y="1957645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D62BD-B36E-4929-A9EC-82C96A0427A6}">
      <dsp:nvSpPr>
        <dsp:cNvPr id="0" name=""/>
        <dsp:cNvSpPr/>
      </dsp:nvSpPr>
      <dsp:spPr>
        <a:xfrm>
          <a:off x="6875895" y="2337344"/>
          <a:ext cx="788713" cy="788713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F19F1F-66AB-40F6-98ED-88E5E642A0A3}">
      <dsp:nvSpPr>
        <dsp:cNvPr id="0" name=""/>
        <dsp:cNvSpPr/>
      </dsp:nvSpPr>
      <dsp:spPr>
        <a:xfrm rot="17700000">
          <a:off x="7019928" y="915601"/>
          <a:ext cx="1248197" cy="157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Rechercher la performance du système d’information</a:t>
          </a:r>
          <a:endParaRPr lang="fr-FR" sz="1400" kern="1200" dirty="0"/>
        </a:p>
      </dsp:txBody>
      <dsp:txXfrm>
        <a:off x="7019928" y="915601"/>
        <a:ext cx="1248197" cy="1573028"/>
      </dsp:txXfrm>
    </dsp:sp>
    <dsp:sp modelId="{B7E5B1D8-645E-43F2-93B3-4897E11D32D9}">
      <dsp:nvSpPr>
        <dsp:cNvPr id="0" name=""/>
        <dsp:cNvSpPr/>
      </dsp:nvSpPr>
      <dsp:spPr>
        <a:xfrm>
          <a:off x="8272094" y="1635598"/>
          <a:ext cx="409392" cy="409392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06A131-1C54-4193-8C5B-FE21D0147DC2}">
      <dsp:nvSpPr>
        <dsp:cNvPr id="0" name=""/>
        <dsp:cNvSpPr/>
      </dsp:nvSpPr>
      <dsp:spPr>
        <a:xfrm rot="17700000">
          <a:off x="7799249" y="2205406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Comment la fonction SI accompagne-t-elle les choix de l’organisation ?</a:t>
          </a:r>
          <a:endParaRPr lang="fr-FR" sz="1100" kern="1200" dirty="0"/>
        </a:p>
      </dsp:txBody>
      <dsp:txXfrm>
        <a:off x="7799249" y="2205406"/>
        <a:ext cx="848142" cy="408942"/>
      </dsp:txXfrm>
    </dsp:sp>
    <dsp:sp modelId="{F56794BD-4724-4E0B-9249-1D0229A987B0}">
      <dsp:nvSpPr>
        <dsp:cNvPr id="0" name=""/>
        <dsp:cNvSpPr/>
      </dsp:nvSpPr>
      <dsp:spPr>
        <a:xfrm rot="17700000">
          <a:off x="7986539" y="1957645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C7213-BC6D-4C16-97F4-9CC60CDAACA4}">
      <dsp:nvSpPr>
        <dsp:cNvPr id="0" name=""/>
        <dsp:cNvSpPr/>
      </dsp:nvSpPr>
      <dsp:spPr>
        <a:xfrm>
          <a:off x="8202391" y="2959949"/>
          <a:ext cx="409392" cy="409392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F9AD44-DA47-4226-885D-275BFFCDEF8E}">
      <dsp:nvSpPr>
        <dsp:cNvPr id="0" name=""/>
        <dsp:cNvSpPr/>
      </dsp:nvSpPr>
      <dsp:spPr>
        <a:xfrm rot="17700000">
          <a:off x="7717519" y="3529755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En quoi un projet de SI est-il une réponse au besoin d’évolution de l’organisation ?</a:t>
          </a:r>
          <a:endParaRPr lang="fr-FR" sz="1100" kern="1200" dirty="0"/>
        </a:p>
      </dsp:txBody>
      <dsp:txXfrm>
        <a:off x="7717519" y="3529755"/>
        <a:ext cx="848142" cy="408942"/>
      </dsp:txXfrm>
    </dsp:sp>
    <dsp:sp modelId="{CCE1B113-B4AE-45B2-850D-B670EEABFACD}">
      <dsp:nvSpPr>
        <dsp:cNvPr id="0" name=""/>
        <dsp:cNvSpPr/>
      </dsp:nvSpPr>
      <dsp:spPr>
        <a:xfrm rot="17700000">
          <a:off x="8455277" y="1957645"/>
          <a:ext cx="848142" cy="40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FF67-8287-4853-BC24-84D44A28EF1B}">
      <dsp:nvSpPr>
        <dsp:cNvPr id="0" name=""/>
        <dsp:cNvSpPr/>
      </dsp:nvSpPr>
      <dsp:spPr>
        <a:xfrm>
          <a:off x="825717" y="297154"/>
          <a:ext cx="2971800" cy="297213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 smtClean="0"/>
            <a:t>SIG</a:t>
          </a:r>
          <a:endParaRPr lang="fr-FR" sz="4800" kern="1200" dirty="0"/>
        </a:p>
      </dsp:txBody>
      <dsp:txXfrm>
        <a:off x="1260927" y="732413"/>
        <a:ext cx="2101380" cy="2101616"/>
      </dsp:txXfrm>
    </dsp:sp>
    <dsp:sp modelId="{8A5B045B-83EA-41D4-AF91-933FE43CAB60}">
      <dsp:nvSpPr>
        <dsp:cNvPr id="0" name=""/>
        <dsp:cNvSpPr/>
      </dsp:nvSpPr>
      <dsp:spPr>
        <a:xfrm>
          <a:off x="2521624" y="161741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6D474-368B-4913-A3E6-8B4E39AB7DC2}">
      <dsp:nvSpPr>
        <dsp:cNvPr id="0" name=""/>
        <dsp:cNvSpPr/>
      </dsp:nvSpPr>
      <dsp:spPr>
        <a:xfrm>
          <a:off x="1739508" y="3048461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BBBC3-CC9C-408A-BD55-5E30D2A479C9}">
      <dsp:nvSpPr>
        <dsp:cNvPr id="0" name=""/>
        <dsp:cNvSpPr/>
      </dsp:nvSpPr>
      <dsp:spPr>
        <a:xfrm>
          <a:off x="3988932" y="1503368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B2BB06-6B92-4BF1-89D4-585119B44B3C}">
      <dsp:nvSpPr>
        <dsp:cNvPr id="0" name=""/>
        <dsp:cNvSpPr/>
      </dsp:nvSpPr>
      <dsp:spPr>
        <a:xfrm>
          <a:off x="2844103" y="3303315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A19C98-6275-4622-B9DF-A7470E1F5473}">
      <dsp:nvSpPr>
        <dsp:cNvPr id="0" name=""/>
        <dsp:cNvSpPr/>
      </dsp:nvSpPr>
      <dsp:spPr>
        <a:xfrm>
          <a:off x="1806564" y="631519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8F46C-7075-40AC-9AF0-1C92A2E66D5C}">
      <dsp:nvSpPr>
        <dsp:cNvPr id="0" name=""/>
        <dsp:cNvSpPr/>
      </dsp:nvSpPr>
      <dsp:spPr>
        <a:xfrm>
          <a:off x="1052488" y="2001965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B7089-4B56-4CD5-8ACA-0E30DFD1EA01}">
      <dsp:nvSpPr>
        <dsp:cNvPr id="0" name=""/>
        <dsp:cNvSpPr/>
      </dsp:nvSpPr>
      <dsp:spPr>
        <a:xfrm>
          <a:off x="-693447" y="253164"/>
          <a:ext cx="2388496" cy="2368814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2"/>
              </a:solidFill>
            </a:rPr>
            <a:t>Avoir le goût d’utiliser des </a:t>
          </a:r>
          <a:r>
            <a:rPr lang="fr-FR" sz="1600" b="1" kern="1200" dirty="0" smtClean="0">
              <a:solidFill>
                <a:schemeClr val="tx2"/>
              </a:solidFill>
            </a:rPr>
            <a:t>outils numériques</a:t>
          </a:r>
          <a:r>
            <a:rPr lang="fr-FR" sz="1600" kern="1200" dirty="0" smtClean="0">
              <a:solidFill>
                <a:schemeClr val="tx2"/>
              </a:solidFill>
            </a:rPr>
            <a:t>, vouloir en comprendre le fonctionnement</a:t>
          </a:r>
          <a:endParaRPr lang="fr-FR" sz="1600" kern="1200" dirty="0">
            <a:solidFill>
              <a:schemeClr val="tx2"/>
            </a:solidFill>
          </a:endParaRPr>
        </a:p>
      </dsp:txBody>
      <dsp:txXfrm>
        <a:off x="-343660" y="600069"/>
        <a:ext cx="1688922" cy="1675004"/>
      </dsp:txXfrm>
    </dsp:sp>
    <dsp:sp modelId="{75296438-E4C4-4186-9C55-AC32EC2B1A9C}">
      <dsp:nvSpPr>
        <dsp:cNvPr id="0" name=""/>
        <dsp:cNvSpPr/>
      </dsp:nvSpPr>
      <dsp:spPr>
        <a:xfrm>
          <a:off x="2187564" y="641935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0AFE77-51D9-49E6-881F-ABE12488BDF6}">
      <dsp:nvSpPr>
        <dsp:cNvPr id="0" name=""/>
        <dsp:cNvSpPr/>
      </dsp:nvSpPr>
      <dsp:spPr>
        <a:xfrm>
          <a:off x="10682" y="2395703"/>
          <a:ext cx="597408" cy="59755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729F9-C823-4441-8C5D-E16E5A4A0998}">
      <dsp:nvSpPr>
        <dsp:cNvPr id="0" name=""/>
        <dsp:cNvSpPr/>
      </dsp:nvSpPr>
      <dsp:spPr>
        <a:xfrm>
          <a:off x="3455710" y="-386997"/>
          <a:ext cx="2502661" cy="251236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Souhaiter mettre ces outils au service des entreprises dans le cadre de </a:t>
          </a:r>
          <a:r>
            <a:rPr lang="fr-FR" sz="1400" b="1" kern="1200" dirty="0" smtClean="0"/>
            <a:t>projets informatiques</a:t>
          </a:r>
          <a:endParaRPr lang="fr-FR" sz="1400" kern="1200" dirty="0" smtClean="0"/>
        </a:p>
      </dsp:txBody>
      <dsp:txXfrm>
        <a:off x="3822216" y="-19069"/>
        <a:ext cx="1769649" cy="1776511"/>
      </dsp:txXfrm>
    </dsp:sp>
    <dsp:sp modelId="{307DF84D-AE83-4BAB-B5A1-C5F383F71FAB}">
      <dsp:nvSpPr>
        <dsp:cNvPr id="0" name=""/>
        <dsp:cNvSpPr/>
      </dsp:nvSpPr>
      <dsp:spPr>
        <a:xfrm>
          <a:off x="3563431" y="1099214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677DBA-B5D6-4591-A480-DB17A55FC3B4}">
      <dsp:nvSpPr>
        <dsp:cNvPr id="0" name=""/>
        <dsp:cNvSpPr/>
      </dsp:nvSpPr>
      <dsp:spPr>
        <a:xfrm>
          <a:off x="-216698" y="3106793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8029F-9F80-46F5-A724-EDE6E787273A}">
      <dsp:nvSpPr>
        <dsp:cNvPr id="0" name=""/>
        <dsp:cNvSpPr/>
      </dsp:nvSpPr>
      <dsp:spPr>
        <a:xfrm>
          <a:off x="2170495" y="2765831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3175D-E747-43D7-B55B-F90878959536}">
      <dsp:nvSpPr>
        <dsp:cNvPr id="0" name=""/>
        <dsp:cNvSpPr/>
      </dsp:nvSpPr>
      <dsp:spPr>
        <a:xfrm>
          <a:off x="2376264" y="1463639"/>
          <a:ext cx="3028518" cy="2987357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2"/>
              </a:solidFill>
            </a:rPr>
            <a:t>Apprécier d’étudier comment s’organiser pour </a:t>
          </a:r>
          <a:r>
            <a:rPr lang="fr-FR" sz="1800" b="1" kern="1200" dirty="0" smtClean="0">
              <a:solidFill>
                <a:schemeClr val="tx2"/>
              </a:solidFill>
            </a:rPr>
            <a:t>échanger et travailler ensemble </a:t>
          </a:r>
          <a:r>
            <a:rPr lang="fr-FR" sz="1800" kern="1200" dirty="0" smtClean="0">
              <a:solidFill>
                <a:schemeClr val="tx2"/>
              </a:solidFill>
            </a:rPr>
            <a:t>dans l’entreprise comme dans la société</a:t>
          </a:r>
          <a:endParaRPr lang="fr-FR" sz="1800" kern="1200" dirty="0" smtClean="0">
            <a:solidFill>
              <a:schemeClr val="tx2"/>
            </a:solidFill>
          </a:endParaRPr>
        </a:p>
      </dsp:txBody>
      <dsp:txXfrm>
        <a:off x="2819780" y="1901127"/>
        <a:ext cx="2141486" cy="2112381"/>
      </dsp:txXfrm>
    </dsp:sp>
    <dsp:sp modelId="{0E965FA8-078D-4306-BB5C-EE32B482B675}">
      <dsp:nvSpPr>
        <dsp:cNvPr id="0" name=""/>
        <dsp:cNvSpPr/>
      </dsp:nvSpPr>
      <dsp:spPr>
        <a:xfrm>
          <a:off x="5328591" y="2232249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15E1-1CD7-4936-B656-9E703AFB37CE}">
      <dsp:nvSpPr>
        <dsp:cNvPr id="0" name=""/>
        <dsp:cNvSpPr/>
      </dsp:nvSpPr>
      <dsp:spPr>
        <a:xfrm>
          <a:off x="1831" y="2170895"/>
          <a:ext cx="904309" cy="904309"/>
        </a:xfrm>
        <a:prstGeom prst="donut">
          <a:avLst>
            <a:gd name="adj" fmla="val 20000"/>
          </a:avLst>
        </a:prstGeom>
        <a:solidFill>
          <a:srgbClr val="88282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AEC3C4-82F6-423B-BD15-D3AA5177313C}">
      <dsp:nvSpPr>
        <dsp:cNvPr id="0" name=""/>
        <dsp:cNvSpPr/>
      </dsp:nvSpPr>
      <dsp:spPr>
        <a:xfrm rot="17700000">
          <a:off x="320469" y="1433698"/>
          <a:ext cx="1124157" cy="54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Construire une image de l’entreprise</a:t>
          </a:r>
          <a:endParaRPr lang="fr-FR" sz="1400" kern="1200" dirty="0"/>
        </a:p>
      </dsp:txBody>
      <dsp:txXfrm>
        <a:off x="320469" y="1433698"/>
        <a:ext cx="1124157" cy="541756"/>
      </dsp:txXfrm>
    </dsp:sp>
    <dsp:sp modelId="{EF039601-36EE-49FB-B72E-382A8AD2BED3}">
      <dsp:nvSpPr>
        <dsp:cNvPr id="0" name=""/>
        <dsp:cNvSpPr/>
      </dsp:nvSpPr>
      <dsp:spPr>
        <a:xfrm>
          <a:off x="974256" y="2964411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22357D-7759-417C-ADB5-6E76E5E34225}">
      <dsp:nvSpPr>
        <dsp:cNvPr id="0" name=""/>
        <dsp:cNvSpPr/>
      </dsp:nvSpPr>
      <dsp:spPr>
        <a:xfrm rot="17700000">
          <a:off x="418323" y="361773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Pourquoi construire une image fidèle ?</a:t>
          </a:r>
          <a:endParaRPr lang="fr-FR" sz="1200" kern="1200" dirty="0"/>
        </a:p>
      </dsp:txBody>
      <dsp:txXfrm>
        <a:off x="418323" y="3617736"/>
        <a:ext cx="972448" cy="468878"/>
      </dsp:txXfrm>
    </dsp:sp>
    <dsp:sp modelId="{116A025C-321D-448B-8DF4-6BF04A3963DC}">
      <dsp:nvSpPr>
        <dsp:cNvPr id="0" name=""/>
        <dsp:cNvSpPr/>
      </dsp:nvSpPr>
      <dsp:spPr>
        <a:xfrm rot="17700000">
          <a:off x="1027134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8B32C-1651-47D8-89B8-F11791AAEA78}">
      <dsp:nvSpPr>
        <dsp:cNvPr id="0" name=""/>
        <dsp:cNvSpPr/>
      </dsp:nvSpPr>
      <dsp:spPr>
        <a:xfrm>
          <a:off x="1670724" y="1380808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B535E-D1F0-4D88-8A10-7EDB8DFE1725}">
      <dsp:nvSpPr>
        <dsp:cNvPr id="0" name=""/>
        <dsp:cNvSpPr/>
      </dsp:nvSpPr>
      <dsp:spPr>
        <a:xfrm rot="17700000">
          <a:off x="1114787" y="2034128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Comment faciliter l’échange d’information financières ?</a:t>
          </a:r>
          <a:endParaRPr lang="fr-FR" sz="1200" kern="1200" dirty="0"/>
        </a:p>
      </dsp:txBody>
      <dsp:txXfrm>
        <a:off x="1114787" y="2034128"/>
        <a:ext cx="972448" cy="468878"/>
      </dsp:txXfrm>
    </dsp:sp>
    <dsp:sp modelId="{8B3F0C61-7688-4054-8A17-562E7E02FD75}">
      <dsp:nvSpPr>
        <dsp:cNvPr id="0" name=""/>
        <dsp:cNvSpPr/>
      </dsp:nvSpPr>
      <dsp:spPr>
        <a:xfrm rot="17700000">
          <a:off x="1564571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094BF-2B0A-4BB1-B398-5B6723C3A6BB}">
      <dsp:nvSpPr>
        <dsp:cNvPr id="0" name=""/>
        <dsp:cNvSpPr/>
      </dsp:nvSpPr>
      <dsp:spPr>
        <a:xfrm>
          <a:off x="1654338" y="2964411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FC484-1175-4F7F-8D92-132D8A8EABC1}">
      <dsp:nvSpPr>
        <dsp:cNvPr id="0" name=""/>
        <dsp:cNvSpPr/>
      </dsp:nvSpPr>
      <dsp:spPr>
        <a:xfrm rot="17700000">
          <a:off x="1098400" y="361773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Comment traduire l’activité ?</a:t>
          </a:r>
          <a:endParaRPr lang="fr-FR" sz="1200" kern="1200" dirty="0"/>
        </a:p>
      </dsp:txBody>
      <dsp:txXfrm>
        <a:off x="1098400" y="3617736"/>
        <a:ext cx="972448" cy="468878"/>
      </dsp:txXfrm>
    </dsp:sp>
    <dsp:sp modelId="{A2E9CCC1-FF72-4507-9F6C-AB16D4DE4694}">
      <dsp:nvSpPr>
        <dsp:cNvPr id="0" name=""/>
        <dsp:cNvSpPr/>
      </dsp:nvSpPr>
      <dsp:spPr>
        <a:xfrm rot="17700000">
          <a:off x="2102009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B05A3-75E7-4780-9997-690197BD3310}">
      <dsp:nvSpPr>
        <dsp:cNvPr id="0" name=""/>
        <dsp:cNvSpPr/>
      </dsp:nvSpPr>
      <dsp:spPr>
        <a:xfrm>
          <a:off x="2446421" y="2964979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E299D-3B8C-4122-A9DA-B31C073390E5}">
      <dsp:nvSpPr>
        <dsp:cNvPr id="0" name=""/>
        <dsp:cNvSpPr/>
      </dsp:nvSpPr>
      <dsp:spPr>
        <a:xfrm rot="17700000">
          <a:off x="1890485" y="3618297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Comment organiser les traitements pour répondre aux besoins de l’entreprise ?</a:t>
          </a:r>
          <a:endParaRPr lang="fr-FR" sz="1200" kern="1200" dirty="0"/>
        </a:p>
      </dsp:txBody>
      <dsp:txXfrm>
        <a:off x="1890485" y="3618297"/>
        <a:ext cx="972448" cy="468878"/>
      </dsp:txXfrm>
    </dsp:sp>
    <dsp:sp modelId="{4E781C49-2FA8-4D7E-8FDE-CF8DCFE4D004}">
      <dsp:nvSpPr>
        <dsp:cNvPr id="0" name=""/>
        <dsp:cNvSpPr/>
      </dsp:nvSpPr>
      <dsp:spPr>
        <a:xfrm rot="17700000">
          <a:off x="2639446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DBFA8-FF20-4F19-A07B-297201B533C8}">
      <dsp:nvSpPr>
        <dsp:cNvPr id="0" name=""/>
        <dsp:cNvSpPr/>
      </dsp:nvSpPr>
      <dsp:spPr>
        <a:xfrm>
          <a:off x="2950480" y="1380813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7940FF-3467-4555-9530-486B047E5AB0}">
      <dsp:nvSpPr>
        <dsp:cNvPr id="0" name=""/>
        <dsp:cNvSpPr/>
      </dsp:nvSpPr>
      <dsp:spPr>
        <a:xfrm rot="17700000">
          <a:off x="2394544" y="2034118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Qu’apporte l’environnement technologique au traitement de l’information financière ?</a:t>
          </a:r>
          <a:endParaRPr lang="fr-FR" sz="1200" kern="1200" dirty="0"/>
        </a:p>
      </dsp:txBody>
      <dsp:txXfrm>
        <a:off x="2394544" y="2034118"/>
        <a:ext cx="972448" cy="468878"/>
      </dsp:txXfrm>
    </dsp:sp>
    <dsp:sp modelId="{AD1EC5C2-A680-4BCB-8A59-30B005F08FA4}">
      <dsp:nvSpPr>
        <dsp:cNvPr id="0" name=""/>
        <dsp:cNvSpPr/>
      </dsp:nvSpPr>
      <dsp:spPr>
        <a:xfrm rot="17700000">
          <a:off x="3176883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9BDC9-F751-4240-9C02-B39CB1B9AE9C}">
      <dsp:nvSpPr>
        <dsp:cNvPr id="0" name=""/>
        <dsp:cNvSpPr/>
      </dsp:nvSpPr>
      <dsp:spPr>
        <a:xfrm>
          <a:off x="3568281" y="2170895"/>
          <a:ext cx="904309" cy="904309"/>
        </a:xfrm>
        <a:prstGeom prst="donut">
          <a:avLst>
            <a:gd name="adj" fmla="val 20000"/>
          </a:avLst>
        </a:prstGeom>
        <a:solidFill>
          <a:srgbClr val="88282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2A0083-6031-4BD7-866C-588C93F4D45D}">
      <dsp:nvSpPr>
        <dsp:cNvPr id="0" name=""/>
        <dsp:cNvSpPr/>
      </dsp:nvSpPr>
      <dsp:spPr>
        <a:xfrm rot="17700000">
          <a:off x="3886916" y="1433698"/>
          <a:ext cx="1124157" cy="54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Analyser la situation de l’entreprise</a:t>
          </a:r>
          <a:endParaRPr lang="fr-FR" sz="1400" kern="1200" dirty="0"/>
        </a:p>
      </dsp:txBody>
      <dsp:txXfrm>
        <a:off x="3886916" y="1433698"/>
        <a:ext cx="1124157" cy="541756"/>
      </dsp:txXfrm>
    </dsp:sp>
    <dsp:sp modelId="{8F3B0AF8-BBA3-4653-8636-9CCE5804E15E}">
      <dsp:nvSpPr>
        <dsp:cNvPr id="0" name=""/>
        <dsp:cNvSpPr/>
      </dsp:nvSpPr>
      <dsp:spPr>
        <a:xfrm>
          <a:off x="4411593" y="2964989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E0B735-8F36-4970-9516-6EB12DC56F7F}">
      <dsp:nvSpPr>
        <dsp:cNvPr id="0" name=""/>
        <dsp:cNvSpPr/>
      </dsp:nvSpPr>
      <dsp:spPr>
        <a:xfrm rot="17700000">
          <a:off x="3855669" y="3618308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Comment synthétiser fidèlement l’image de l’entreprise ?</a:t>
          </a:r>
          <a:endParaRPr lang="fr-FR" sz="1200" kern="1200" dirty="0"/>
        </a:p>
      </dsp:txBody>
      <dsp:txXfrm>
        <a:off x="3855669" y="3618308"/>
        <a:ext cx="972448" cy="468878"/>
      </dsp:txXfrm>
    </dsp:sp>
    <dsp:sp modelId="{A48340A1-9E64-4D9A-BC4A-0B34599676A0}">
      <dsp:nvSpPr>
        <dsp:cNvPr id="0" name=""/>
        <dsp:cNvSpPr/>
      </dsp:nvSpPr>
      <dsp:spPr>
        <a:xfrm rot="17700000">
          <a:off x="4686818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19D2-E4E4-42A6-B8BF-4C48CA7F13B2}">
      <dsp:nvSpPr>
        <dsp:cNvPr id="0" name=""/>
        <dsp:cNvSpPr/>
      </dsp:nvSpPr>
      <dsp:spPr>
        <a:xfrm>
          <a:off x="5171378" y="1380775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94233-561F-4AB0-93D2-FB36C69D9F22}">
      <dsp:nvSpPr>
        <dsp:cNvPr id="0" name=""/>
        <dsp:cNvSpPr/>
      </dsp:nvSpPr>
      <dsp:spPr>
        <a:xfrm rot="17700000">
          <a:off x="4615445" y="2034128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Qu’est-ce qu’une entreprise performante ?</a:t>
          </a:r>
          <a:endParaRPr lang="fr-FR" sz="1200" kern="1200" dirty="0"/>
        </a:p>
      </dsp:txBody>
      <dsp:txXfrm>
        <a:off x="4615445" y="2034128"/>
        <a:ext cx="972448" cy="468878"/>
      </dsp:txXfrm>
    </dsp:sp>
    <dsp:sp modelId="{168B9C1C-15F1-49A0-A3B2-BB10FC680B24}">
      <dsp:nvSpPr>
        <dsp:cNvPr id="0" name=""/>
        <dsp:cNvSpPr/>
      </dsp:nvSpPr>
      <dsp:spPr>
        <a:xfrm rot="17700000">
          <a:off x="5224256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911FC-BA2F-449F-8341-0A3B41A0895E}">
      <dsp:nvSpPr>
        <dsp:cNvPr id="0" name=""/>
        <dsp:cNvSpPr/>
      </dsp:nvSpPr>
      <dsp:spPr>
        <a:xfrm>
          <a:off x="5470757" y="2964989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75663-B0A5-4C3D-B70B-726D1E013E27}">
      <dsp:nvSpPr>
        <dsp:cNvPr id="0" name=""/>
        <dsp:cNvSpPr/>
      </dsp:nvSpPr>
      <dsp:spPr>
        <a:xfrm rot="17700000">
          <a:off x="4914820" y="3618308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Pourquoi la structure financière de l’entreprise doit-elle être équilibrée ?</a:t>
          </a:r>
          <a:endParaRPr lang="fr-FR" sz="1200" kern="1200" dirty="0"/>
        </a:p>
      </dsp:txBody>
      <dsp:txXfrm>
        <a:off x="4914820" y="3618308"/>
        <a:ext cx="972448" cy="468878"/>
      </dsp:txXfrm>
    </dsp:sp>
    <dsp:sp modelId="{6AD1DCC3-D635-4269-B2A6-F2C17A4CC050}">
      <dsp:nvSpPr>
        <dsp:cNvPr id="0" name=""/>
        <dsp:cNvSpPr/>
      </dsp:nvSpPr>
      <dsp:spPr>
        <a:xfrm rot="17700000">
          <a:off x="5761693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0BC08-1661-40D1-842F-57250D8B1826}">
      <dsp:nvSpPr>
        <dsp:cNvPr id="0" name=""/>
        <dsp:cNvSpPr/>
      </dsp:nvSpPr>
      <dsp:spPr>
        <a:xfrm>
          <a:off x="6084164" y="2170895"/>
          <a:ext cx="904309" cy="904309"/>
        </a:xfrm>
        <a:prstGeom prst="donut">
          <a:avLst>
            <a:gd name="adj" fmla="val 20000"/>
          </a:avLst>
        </a:prstGeom>
        <a:solidFill>
          <a:srgbClr val="88282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93387-BCC6-4CFE-B383-9C39F569D404}">
      <dsp:nvSpPr>
        <dsp:cNvPr id="0" name=""/>
        <dsp:cNvSpPr/>
      </dsp:nvSpPr>
      <dsp:spPr>
        <a:xfrm rot="17700000">
          <a:off x="6402805" y="1433698"/>
          <a:ext cx="1124157" cy="54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Accompagner la prise de décision</a:t>
          </a:r>
          <a:endParaRPr lang="fr-FR" sz="1400" kern="1200" dirty="0"/>
        </a:p>
      </dsp:txBody>
      <dsp:txXfrm>
        <a:off x="6402805" y="1433698"/>
        <a:ext cx="1124157" cy="541756"/>
      </dsp:txXfrm>
    </dsp:sp>
    <dsp:sp modelId="{A0D3A4EC-AF6C-4B93-BF64-9394F16DA0A9}">
      <dsp:nvSpPr>
        <dsp:cNvPr id="0" name=""/>
        <dsp:cNvSpPr/>
      </dsp:nvSpPr>
      <dsp:spPr>
        <a:xfrm>
          <a:off x="7075895" y="2964308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746B97-4ED3-45C8-BBE0-74CF91529D94}">
      <dsp:nvSpPr>
        <dsp:cNvPr id="0" name=""/>
        <dsp:cNvSpPr/>
      </dsp:nvSpPr>
      <dsp:spPr>
        <a:xfrm rot="17700000">
          <a:off x="6519958" y="3690310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Faut-il s’endetter ?</a:t>
          </a:r>
          <a:endParaRPr lang="fr-FR" sz="1200" kern="1200" dirty="0"/>
        </a:p>
      </dsp:txBody>
      <dsp:txXfrm>
        <a:off x="6519958" y="3690310"/>
        <a:ext cx="972448" cy="468878"/>
      </dsp:txXfrm>
    </dsp:sp>
    <dsp:sp modelId="{EE13F7E0-9F54-47CB-A2EE-119993E8CE09}">
      <dsp:nvSpPr>
        <dsp:cNvPr id="0" name=""/>
        <dsp:cNvSpPr/>
      </dsp:nvSpPr>
      <dsp:spPr>
        <a:xfrm rot="17700000">
          <a:off x="7271628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60980-8802-435F-B232-DAF72D4DCEB3}">
      <dsp:nvSpPr>
        <dsp:cNvPr id="0" name=""/>
        <dsp:cNvSpPr/>
      </dsp:nvSpPr>
      <dsp:spPr>
        <a:xfrm>
          <a:off x="7991039" y="1440158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D6F65-94B4-44AC-BCC3-DC7B13DCA1CA}">
      <dsp:nvSpPr>
        <dsp:cNvPr id="0" name=""/>
        <dsp:cNvSpPr/>
      </dsp:nvSpPr>
      <dsp:spPr>
        <a:xfrm rot="17700000">
          <a:off x="7435099" y="2093490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Comment gérer la trésorerie pour faire face à ses engagements ?</a:t>
          </a:r>
          <a:endParaRPr lang="fr-FR" sz="1200" kern="1200" dirty="0"/>
        </a:p>
      </dsp:txBody>
      <dsp:txXfrm>
        <a:off x="7435099" y="2093490"/>
        <a:ext cx="972448" cy="468878"/>
      </dsp:txXfrm>
    </dsp:sp>
    <dsp:sp modelId="{2885A5C9-23E8-4C0A-ADEF-DD80DA3E4E9F}">
      <dsp:nvSpPr>
        <dsp:cNvPr id="0" name=""/>
        <dsp:cNvSpPr/>
      </dsp:nvSpPr>
      <dsp:spPr>
        <a:xfrm rot="17700000">
          <a:off x="7809065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FB58A-5EC1-4979-853A-367D078CE797}">
      <dsp:nvSpPr>
        <dsp:cNvPr id="0" name=""/>
        <dsp:cNvSpPr/>
      </dsp:nvSpPr>
      <dsp:spPr>
        <a:xfrm>
          <a:off x="8293625" y="2964308"/>
          <a:ext cx="469393" cy="46939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7ED3EB-82A1-4F69-9DE4-3DD22F9E1E46}">
      <dsp:nvSpPr>
        <dsp:cNvPr id="0" name=""/>
        <dsp:cNvSpPr/>
      </dsp:nvSpPr>
      <dsp:spPr>
        <a:xfrm rot="17700000">
          <a:off x="7737692" y="3690310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Qu’apporte l’analyse des coûts à la prise de décision ?</a:t>
          </a:r>
          <a:endParaRPr lang="fr-FR" sz="1200" kern="1200" dirty="0"/>
        </a:p>
      </dsp:txBody>
      <dsp:txXfrm>
        <a:off x="7737692" y="3690310"/>
        <a:ext cx="972448" cy="468878"/>
      </dsp:txXfrm>
    </dsp:sp>
    <dsp:sp modelId="{56A5894C-1F7A-4D3A-AD34-0CFD0702D3E4}">
      <dsp:nvSpPr>
        <dsp:cNvPr id="0" name=""/>
        <dsp:cNvSpPr/>
      </dsp:nvSpPr>
      <dsp:spPr>
        <a:xfrm rot="17700000">
          <a:off x="8346502" y="1735546"/>
          <a:ext cx="972448" cy="46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E22EE-F227-4933-B349-3A4C081A7322}">
      <dsp:nvSpPr>
        <dsp:cNvPr id="0" name=""/>
        <dsp:cNvSpPr/>
      </dsp:nvSpPr>
      <dsp:spPr>
        <a:xfrm>
          <a:off x="1084380" y="526030"/>
          <a:ext cx="2971800" cy="2972134"/>
        </a:xfrm>
        <a:prstGeom prst="ellipse">
          <a:avLst/>
        </a:prstGeom>
        <a:solidFill>
          <a:srgbClr val="88282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200" b="1" kern="1200" dirty="0" smtClean="0"/>
            <a:t>GF</a:t>
          </a:r>
          <a:endParaRPr lang="fr-FR" sz="7200" b="1" kern="1200" dirty="0"/>
        </a:p>
      </dsp:txBody>
      <dsp:txXfrm>
        <a:off x="1519590" y="961289"/>
        <a:ext cx="2101380" cy="2101616"/>
      </dsp:txXfrm>
    </dsp:sp>
    <dsp:sp modelId="{A54C99F0-FA3B-4301-B29F-6E279A4A8E45}">
      <dsp:nvSpPr>
        <dsp:cNvPr id="0" name=""/>
        <dsp:cNvSpPr/>
      </dsp:nvSpPr>
      <dsp:spPr>
        <a:xfrm>
          <a:off x="2780288" y="390618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8DD951-D4BB-4C15-91E7-A554546D1F6E}">
      <dsp:nvSpPr>
        <dsp:cNvPr id="0" name=""/>
        <dsp:cNvSpPr/>
      </dsp:nvSpPr>
      <dsp:spPr>
        <a:xfrm>
          <a:off x="1998171" y="3277338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31082-BB58-49D7-98B0-87F347AEA46C}">
      <dsp:nvSpPr>
        <dsp:cNvPr id="0" name=""/>
        <dsp:cNvSpPr/>
      </dsp:nvSpPr>
      <dsp:spPr>
        <a:xfrm>
          <a:off x="4247595" y="1732245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B7474-2DEE-4C00-8427-D81688A8F993}">
      <dsp:nvSpPr>
        <dsp:cNvPr id="0" name=""/>
        <dsp:cNvSpPr/>
      </dsp:nvSpPr>
      <dsp:spPr>
        <a:xfrm>
          <a:off x="3102766" y="3532191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78BF8-B24F-4D75-8B8B-DFBB35F8D74E}">
      <dsp:nvSpPr>
        <dsp:cNvPr id="0" name=""/>
        <dsp:cNvSpPr/>
      </dsp:nvSpPr>
      <dsp:spPr>
        <a:xfrm>
          <a:off x="2065227" y="860395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E56CE3-4B1D-44C3-B56C-7C21E59EEDC9}">
      <dsp:nvSpPr>
        <dsp:cNvPr id="0" name=""/>
        <dsp:cNvSpPr/>
      </dsp:nvSpPr>
      <dsp:spPr>
        <a:xfrm>
          <a:off x="1311152" y="2230841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3244C-265F-4CF0-9B25-C8040FD22285}">
      <dsp:nvSpPr>
        <dsp:cNvPr id="0" name=""/>
        <dsp:cNvSpPr/>
      </dsp:nvSpPr>
      <dsp:spPr>
        <a:xfrm>
          <a:off x="-490918" y="470493"/>
          <a:ext cx="2500764" cy="2391910"/>
        </a:xfrm>
        <a:prstGeom prst="ellipse">
          <a:avLst/>
        </a:prstGeom>
        <a:solidFill>
          <a:srgbClr val="C87E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000000"/>
              </a:solidFill>
            </a:rPr>
            <a:t>Vouloir comprendre comment l’information financière est produite, comment elle circule et est mise à disposition des utilisateurs</a:t>
          </a:r>
          <a:endParaRPr lang="fr-FR" sz="1600" kern="1200" dirty="0">
            <a:solidFill>
              <a:srgbClr val="000000"/>
            </a:solidFill>
          </a:endParaRPr>
        </a:p>
      </dsp:txBody>
      <dsp:txXfrm>
        <a:off x="-124690" y="820780"/>
        <a:ext cx="1768308" cy="1691336"/>
      </dsp:txXfrm>
    </dsp:sp>
    <dsp:sp modelId="{1C28D5A8-ED50-4D88-8694-839382BF7086}">
      <dsp:nvSpPr>
        <dsp:cNvPr id="0" name=""/>
        <dsp:cNvSpPr/>
      </dsp:nvSpPr>
      <dsp:spPr>
        <a:xfrm>
          <a:off x="2446227" y="870812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F19E5-38EA-4323-85EA-90228B270FA4}">
      <dsp:nvSpPr>
        <dsp:cNvPr id="0" name=""/>
        <dsp:cNvSpPr/>
      </dsp:nvSpPr>
      <dsp:spPr>
        <a:xfrm>
          <a:off x="269345" y="2624579"/>
          <a:ext cx="597408" cy="59755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5B829-406F-47E0-B771-31A6A979A24C}">
      <dsp:nvSpPr>
        <dsp:cNvPr id="0" name=""/>
        <dsp:cNvSpPr/>
      </dsp:nvSpPr>
      <dsp:spPr>
        <a:xfrm>
          <a:off x="3759627" y="-146579"/>
          <a:ext cx="2412153" cy="2489283"/>
        </a:xfrm>
        <a:prstGeom prst="ellipse">
          <a:avLst/>
        </a:prstGeom>
        <a:solidFill>
          <a:srgbClr val="C87E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Avoir le goût de l’évaluation, du classement et du suivi et de la traçabilité des transactions financières  </a:t>
          </a:r>
          <a:endParaRPr lang="fr-FR" sz="1600" kern="1200" dirty="0"/>
        </a:p>
      </dsp:txBody>
      <dsp:txXfrm>
        <a:off x="4112879" y="217968"/>
        <a:ext cx="1705649" cy="1760189"/>
      </dsp:txXfrm>
    </dsp:sp>
    <dsp:sp modelId="{8495C2C8-8E61-4598-A936-3CAB681376F7}">
      <dsp:nvSpPr>
        <dsp:cNvPr id="0" name=""/>
        <dsp:cNvSpPr/>
      </dsp:nvSpPr>
      <dsp:spPr>
        <a:xfrm>
          <a:off x="3822094" y="1328090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C04A9E-6E6D-4686-B202-9AC8632B007F}">
      <dsp:nvSpPr>
        <dsp:cNvPr id="0" name=""/>
        <dsp:cNvSpPr/>
      </dsp:nvSpPr>
      <dsp:spPr>
        <a:xfrm>
          <a:off x="41964" y="3335669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03A935-830B-40D9-9622-356C354069BA}">
      <dsp:nvSpPr>
        <dsp:cNvPr id="0" name=""/>
        <dsp:cNvSpPr/>
      </dsp:nvSpPr>
      <dsp:spPr>
        <a:xfrm>
          <a:off x="2429158" y="2994707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94743C-3B0B-48D9-9BAC-42F6EB5B131D}">
      <dsp:nvSpPr>
        <dsp:cNvPr id="0" name=""/>
        <dsp:cNvSpPr/>
      </dsp:nvSpPr>
      <dsp:spPr>
        <a:xfrm>
          <a:off x="3111561" y="2161810"/>
          <a:ext cx="2106133" cy="204876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Avoir le goût d’analyser la situation financière de l’entreprise pour préparer les décisions de gestion</a:t>
          </a:r>
          <a:endParaRPr lang="fr-FR" sz="1400" kern="1200" dirty="0"/>
        </a:p>
      </dsp:txBody>
      <dsp:txXfrm>
        <a:off x="3419997" y="2461845"/>
        <a:ext cx="1489261" cy="1448698"/>
      </dsp:txXfrm>
    </dsp:sp>
    <dsp:sp modelId="{964C2FED-8975-47B7-99F4-CC9956EFC9E1}">
      <dsp:nvSpPr>
        <dsp:cNvPr id="0" name=""/>
        <dsp:cNvSpPr/>
      </dsp:nvSpPr>
      <dsp:spPr>
        <a:xfrm>
          <a:off x="4588971" y="2539860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15E1-1CD7-4936-B656-9E703AFB37CE}">
      <dsp:nvSpPr>
        <dsp:cNvPr id="0" name=""/>
        <dsp:cNvSpPr/>
      </dsp:nvSpPr>
      <dsp:spPr>
        <a:xfrm>
          <a:off x="7688" y="2005431"/>
          <a:ext cx="739471" cy="739471"/>
        </a:xfrm>
        <a:prstGeom prst="donut">
          <a:avLst>
            <a:gd name="adj" fmla="val 20000"/>
          </a:avLst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AEC3C4-82F6-423B-BD15-D3AA5177313C}">
      <dsp:nvSpPr>
        <dsp:cNvPr id="0" name=""/>
        <dsp:cNvSpPr/>
      </dsp:nvSpPr>
      <dsp:spPr>
        <a:xfrm rot="17700000">
          <a:off x="268245" y="1402611"/>
          <a:ext cx="919244" cy="44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Mobilisation / Motivation</a:t>
          </a:r>
          <a:endParaRPr lang="fr-FR" sz="1200" kern="1200" dirty="0"/>
        </a:p>
      </dsp:txBody>
      <dsp:txXfrm>
        <a:off x="268245" y="1402611"/>
        <a:ext cx="919244" cy="443004"/>
      </dsp:txXfrm>
    </dsp:sp>
    <dsp:sp modelId="{69C90304-1D4D-4A46-A331-B7DD249B8702}">
      <dsp:nvSpPr>
        <dsp:cNvPr id="0" name=""/>
        <dsp:cNvSpPr/>
      </dsp:nvSpPr>
      <dsp:spPr>
        <a:xfrm>
          <a:off x="802859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43D1C-7274-492E-82C2-55E1F673816A}">
      <dsp:nvSpPr>
        <dsp:cNvPr id="0" name=""/>
        <dsp:cNvSpPr/>
      </dsp:nvSpPr>
      <dsp:spPr>
        <a:xfrm rot="17700000">
          <a:off x="348262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0" kern="1200" dirty="0" smtClean="0"/>
            <a:t>Comment faire du cadre juridique du travail, un facteur de motivation ?</a:t>
          </a:r>
          <a:endParaRPr lang="fr-FR" sz="600" b="0" kern="1200" dirty="0"/>
        </a:p>
      </dsp:txBody>
      <dsp:txXfrm>
        <a:off x="348262" y="2717484"/>
        <a:ext cx="795189" cy="383410"/>
      </dsp:txXfrm>
    </dsp:sp>
    <dsp:sp modelId="{0F771A2C-28F3-4C8C-ACD9-F5E6F7776E20}">
      <dsp:nvSpPr>
        <dsp:cNvPr id="0" name=""/>
        <dsp:cNvSpPr/>
      </dsp:nvSpPr>
      <dsp:spPr>
        <a:xfrm rot="17700000">
          <a:off x="846098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1F3C1-369C-4309-8902-83303FFC514C}">
      <dsp:nvSpPr>
        <dsp:cNvPr id="0" name=""/>
        <dsp:cNvSpPr/>
      </dsp:nvSpPr>
      <dsp:spPr>
        <a:xfrm>
          <a:off x="1242332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EED37-553E-4263-B8E3-0BD450441B2F}">
      <dsp:nvSpPr>
        <dsp:cNvPr id="0" name=""/>
        <dsp:cNvSpPr/>
      </dsp:nvSpPr>
      <dsp:spPr>
        <a:xfrm rot="17700000">
          <a:off x="787735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0" kern="1200" dirty="0" smtClean="0"/>
            <a:t>La recherche du mieux vivre au travail est-elle compatible avec les objectifs de performance ?</a:t>
          </a:r>
          <a:endParaRPr lang="fr-FR" sz="600" b="0" kern="1200" dirty="0"/>
        </a:p>
      </dsp:txBody>
      <dsp:txXfrm>
        <a:off x="787735" y="2717484"/>
        <a:ext cx="795189" cy="383410"/>
      </dsp:txXfrm>
    </dsp:sp>
    <dsp:sp modelId="{2CC8D6E5-85DC-445E-8862-8BA25E43EC37}">
      <dsp:nvSpPr>
        <dsp:cNvPr id="0" name=""/>
        <dsp:cNvSpPr/>
      </dsp:nvSpPr>
      <dsp:spPr>
        <a:xfrm rot="17700000">
          <a:off x="1285571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F4F90-E4A9-4E35-8641-D6BBC607EE25}">
      <dsp:nvSpPr>
        <dsp:cNvPr id="0" name=""/>
        <dsp:cNvSpPr/>
      </dsp:nvSpPr>
      <dsp:spPr>
        <a:xfrm>
          <a:off x="1681805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90886-66F6-4BB4-B15A-7BDBD70300DB}">
      <dsp:nvSpPr>
        <dsp:cNvPr id="0" name=""/>
        <dsp:cNvSpPr/>
      </dsp:nvSpPr>
      <dsp:spPr>
        <a:xfrm rot="17700000">
          <a:off x="1227208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0" kern="1200" dirty="0" smtClean="0"/>
            <a:t>Comment passer de la rémunération à la reconnaissance de l’individu au travail ?</a:t>
          </a:r>
          <a:endParaRPr lang="fr-FR" sz="600" b="0" kern="1200" dirty="0"/>
        </a:p>
      </dsp:txBody>
      <dsp:txXfrm>
        <a:off x="1227208" y="2717484"/>
        <a:ext cx="795189" cy="383410"/>
      </dsp:txXfrm>
    </dsp:sp>
    <dsp:sp modelId="{854F3564-BF16-452B-9BD6-D39C7503DDB9}">
      <dsp:nvSpPr>
        <dsp:cNvPr id="0" name=""/>
        <dsp:cNvSpPr/>
      </dsp:nvSpPr>
      <dsp:spPr>
        <a:xfrm rot="17700000">
          <a:off x="1725044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379B5-026A-49B6-8CFA-BDAA9FB8C55D}">
      <dsp:nvSpPr>
        <dsp:cNvPr id="0" name=""/>
        <dsp:cNvSpPr/>
      </dsp:nvSpPr>
      <dsp:spPr>
        <a:xfrm>
          <a:off x="2121277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7CC98-DCAA-43DB-AA5D-C8581E35C288}">
      <dsp:nvSpPr>
        <dsp:cNvPr id="0" name=""/>
        <dsp:cNvSpPr/>
      </dsp:nvSpPr>
      <dsp:spPr>
        <a:xfrm rot="17700000">
          <a:off x="1666681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0" kern="1200" dirty="0" smtClean="0"/>
            <a:t>Communiquer à l’interne suffit-il à mobiliser ?</a:t>
          </a:r>
          <a:endParaRPr lang="fr-FR" sz="600" b="0" kern="1200" dirty="0"/>
        </a:p>
      </dsp:txBody>
      <dsp:txXfrm>
        <a:off x="1666681" y="2717484"/>
        <a:ext cx="795189" cy="383410"/>
      </dsp:txXfrm>
    </dsp:sp>
    <dsp:sp modelId="{21138E80-D987-45B3-A672-40BCDF8B35AE}">
      <dsp:nvSpPr>
        <dsp:cNvPr id="0" name=""/>
        <dsp:cNvSpPr/>
      </dsp:nvSpPr>
      <dsp:spPr>
        <a:xfrm rot="17700000">
          <a:off x="2164517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9BDC9-F751-4240-9C02-B39CB1B9AE9C}">
      <dsp:nvSpPr>
        <dsp:cNvPr id="0" name=""/>
        <dsp:cNvSpPr/>
      </dsp:nvSpPr>
      <dsp:spPr>
        <a:xfrm>
          <a:off x="2560809" y="2005431"/>
          <a:ext cx="739471" cy="739471"/>
        </a:xfrm>
        <a:prstGeom prst="donut">
          <a:avLst>
            <a:gd name="adj" fmla="val 20000"/>
          </a:avLst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2A0083-6031-4BD7-866C-588C93F4D45D}">
      <dsp:nvSpPr>
        <dsp:cNvPr id="0" name=""/>
        <dsp:cNvSpPr/>
      </dsp:nvSpPr>
      <dsp:spPr>
        <a:xfrm rot="17700000">
          <a:off x="2821365" y="1402611"/>
          <a:ext cx="919244" cy="44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Compétences / potentiel</a:t>
          </a:r>
          <a:endParaRPr lang="fr-FR" sz="1200" kern="1200" dirty="0"/>
        </a:p>
      </dsp:txBody>
      <dsp:txXfrm>
        <a:off x="2821365" y="1402611"/>
        <a:ext cx="919244" cy="443004"/>
      </dsp:txXfrm>
    </dsp:sp>
    <dsp:sp modelId="{1B272D03-80A3-42F8-8EF3-ED0168E83A3B}">
      <dsp:nvSpPr>
        <dsp:cNvPr id="0" name=""/>
        <dsp:cNvSpPr/>
      </dsp:nvSpPr>
      <dsp:spPr>
        <a:xfrm>
          <a:off x="3355980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1B1AD6-6531-4510-BE7C-FE9E25FBF9B5}">
      <dsp:nvSpPr>
        <dsp:cNvPr id="0" name=""/>
        <dsp:cNvSpPr/>
      </dsp:nvSpPr>
      <dsp:spPr>
        <a:xfrm rot="17700000">
          <a:off x="2901383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Comment répondre aux besoins en compétences de l’organisation ?</a:t>
          </a:r>
          <a:endParaRPr lang="fr-FR" sz="600" kern="1200" dirty="0"/>
        </a:p>
      </dsp:txBody>
      <dsp:txXfrm>
        <a:off x="2901383" y="2717484"/>
        <a:ext cx="795189" cy="383410"/>
      </dsp:txXfrm>
    </dsp:sp>
    <dsp:sp modelId="{36B60A0B-A7F1-420A-998A-8735D5D350FC}">
      <dsp:nvSpPr>
        <dsp:cNvPr id="0" name=""/>
        <dsp:cNvSpPr/>
      </dsp:nvSpPr>
      <dsp:spPr>
        <a:xfrm rot="17700000">
          <a:off x="3399219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1F3B9-2FA6-42FC-B82D-28100BEA1FB9}">
      <dsp:nvSpPr>
        <dsp:cNvPr id="0" name=""/>
        <dsp:cNvSpPr/>
      </dsp:nvSpPr>
      <dsp:spPr>
        <a:xfrm>
          <a:off x="3795453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A243D4-420D-4432-AB74-8DBC7C46DF55}">
      <dsp:nvSpPr>
        <dsp:cNvPr id="0" name=""/>
        <dsp:cNvSpPr/>
      </dsp:nvSpPr>
      <dsp:spPr>
        <a:xfrm rot="17700000">
          <a:off x="3340856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Peut-on évaluer les compétences mais aussi le potentiel d’un individu ?</a:t>
          </a:r>
          <a:endParaRPr lang="fr-FR" sz="600" kern="1200" dirty="0"/>
        </a:p>
      </dsp:txBody>
      <dsp:txXfrm>
        <a:off x="3340856" y="2717484"/>
        <a:ext cx="795189" cy="383410"/>
      </dsp:txXfrm>
    </dsp:sp>
    <dsp:sp modelId="{AF35E015-BB0F-4E1C-8EFC-3CED8EEF6F91}">
      <dsp:nvSpPr>
        <dsp:cNvPr id="0" name=""/>
        <dsp:cNvSpPr/>
      </dsp:nvSpPr>
      <dsp:spPr>
        <a:xfrm rot="17700000">
          <a:off x="3838692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2FBFA-974C-41D6-9308-E6B1B3847C58}">
      <dsp:nvSpPr>
        <dsp:cNvPr id="0" name=""/>
        <dsp:cNvSpPr/>
      </dsp:nvSpPr>
      <dsp:spPr>
        <a:xfrm>
          <a:off x="4234925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B0961-C9F8-446E-9EF9-3FDB1B1D7AA5}">
      <dsp:nvSpPr>
        <dsp:cNvPr id="0" name=""/>
        <dsp:cNvSpPr/>
      </dsp:nvSpPr>
      <dsp:spPr>
        <a:xfrm rot="17700000">
          <a:off x="3780329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La gestion des compétences permet-elle de garantir l’employabilité d’un individu ?</a:t>
          </a:r>
          <a:endParaRPr lang="fr-FR" sz="600" kern="1200" dirty="0"/>
        </a:p>
      </dsp:txBody>
      <dsp:txXfrm>
        <a:off x="3780329" y="2717484"/>
        <a:ext cx="795189" cy="383410"/>
      </dsp:txXfrm>
    </dsp:sp>
    <dsp:sp modelId="{7E2AD371-6F41-43F7-89D5-FF929D87B0E2}">
      <dsp:nvSpPr>
        <dsp:cNvPr id="0" name=""/>
        <dsp:cNvSpPr/>
      </dsp:nvSpPr>
      <dsp:spPr>
        <a:xfrm rot="17700000">
          <a:off x="4278165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A7F98-7F84-4824-9BB6-E0B4C246BB67}">
      <dsp:nvSpPr>
        <dsp:cNvPr id="0" name=""/>
        <dsp:cNvSpPr/>
      </dsp:nvSpPr>
      <dsp:spPr>
        <a:xfrm>
          <a:off x="4674457" y="2005431"/>
          <a:ext cx="739471" cy="739471"/>
        </a:xfrm>
        <a:prstGeom prst="donut">
          <a:avLst>
            <a:gd name="adj" fmla="val 20000"/>
          </a:avLst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6D0F4-9BDE-44F3-9FB2-55BEF409E308}">
      <dsp:nvSpPr>
        <dsp:cNvPr id="0" name=""/>
        <dsp:cNvSpPr/>
      </dsp:nvSpPr>
      <dsp:spPr>
        <a:xfrm rot="17700000">
          <a:off x="4935013" y="1402611"/>
          <a:ext cx="919244" cy="44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Cohésion / Conflits</a:t>
          </a:r>
          <a:endParaRPr lang="fr-FR" sz="1200" b="1" kern="1200" dirty="0"/>
        </a:p>
      </dsp:txBody>
      <dsp:txXfrm>
        <a:off x="4935013" y="1402611"/>
        <a:ext cx="919244" cy="443004"/>
      </dsp:txXfrm>
    </dsp:sp>
    <dsp:sp modelId="{C635B9E6-FD48-4275-A2C2-01A7229D1A8F}">
      <dsp:nvSpPr>
        <dsp:cNvPr id="0" name=""/>
        <dsp:cNvSpPr/>
      </dsp:nvSpPr>
      <dsp:spPr>
        <a:xfrm>
          <a:off x="5469628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D0A850-0654-4CBE-A126-1F76974AD271}">
      <dsp:nvSpPr>
        <dsp:cNvPr id="0" name=""/>
        <dsp:cNvSpPr/>
      </dsp:nvSpPr>
      <dsp:spPr>
        <a:xfrm rot="17700000">
          <a:off x="5015031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En quoi la dynamique d’un groupe peut-elle construire sa cohésion ?</a:t>
          </a:r>
          <a:endParaRPr lang="fr-FR" sz="600" kern="1200" dirty="0"/>
        </a:p>
      </dsp:txBody>
      <dsp:txXfrm>
        <a:off x="5015031" y="2717484"/>
        <a:ext cx="795189" cy="383410"/>
      </dsp:txXfrm>
    </dsp:sp>
    <dsp:sp modelId="{23C70722-F7AE-40D8-91B4-5025B3E15F61}">
      <dsp:nvSpPr>
        <dsp:cNvPr id="0" name=""/>
        <dsp:cNvSpPr/>
      </dsp:nvSpPr>
      <dsp:spPr>
        <a:xfrm rot="17700000">
          <a:off x="5512867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E08F1-F174-4CA4-A9E4-4DD57F62AD35}">
      <dsp:nvSpPr>
        <dsp:cNvPr id="0" name=""/>
        <dsp:cNvSpPr/>
      </dsp:nvSpPr>
      <dsp:spPr>
        <a:xfrm>
          <a:off x="5909101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B3A835-815B-4ADE-8042-1BFA06BA4FFE}">
      <dsp:nvSpPr>
        <dsp:cNvPr id="0" name=""/>
        <dsp:cNvSpPr/>
      </dsp:nvSpPr>
      <dsp:spPr>
        <a:xfrm rot="17700000">
          <a:off x="5454504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Les tensions professionnelles peuvent-elles renforcer la cohésion ?</a:t>
          </a:r>
          <a:endParaRPr lang="fr-FR" sz="600" kern="1200" dirty="0"/>
        </a:p>
      </dsp:txBody>
      <dsp:txXfrm>
        <a:off x="5454504" y="2717484"/>
        <a:ext cx="795189" cy="383410"/>
      </dsp:txXfrm>
    </dsp:sp>
    <dsp:sp modelId="{1FD11126-94E4-4C60-8F58-07784E9EED3E}">
      <dsp:nvSpPr>
        <dsp:cNvPr id="0" name=""/>
        <dsp:cNvSpPr/>
      </dsp:nvSpPr>
      <dsp:spPr>
        <a:xfrm rot="17700000">
          <a:off x="5952340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70815-65CC-455D-A227-3965409ADBFB}">
      <dsp:nvSpPr>
        <dsp:cNvPr id="0" name=""/>
        <dsp:cNvSpPr/>
      </dsp:nvSpPr>
      <dsp:spPr>
        <a:xfrm>
          <a:off x="6348573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FFBDF3-8602-4231-92B2-82471327555F}">
      <dsp:nvSpPr>
        <dsp:cNvPr id="0" name=""/>
        <dsp:cNvSpPr/>
      </dsp:nvSpPr>
      <dsp:spPr>
        <a:xfrm rot="17700000">
          <a:off x="5893977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Le dialogue social suffit-il à la cohésion de l’organisation ?</a:t>
          </a:r>
          <a:endParaRPr lang="fr-FR" sz="600" kern="1200" dirty="0"/>
        </a:p>
      </dsp:txBody>
      <dsp:txXfrm>
        <a:off x="5893977" y="2717484"/>
        <a:ext cx="795189" cy="383410"/>
      </dsp:txXfrm>
    </dsp:sp>
    <dsp:sp modelId="{21572663-2D71-415B-BFB1-E0AAA2913F49}">
      <dsp:nvSpPr>
        <dsp:cNvPr id="0" name=""/>
        <dsp:cNvSpPr/>
      </dsp:nvSpPr>
      <dsp:spPr>
        <a:xfrm rot="17700000">
          <a:off x="6391813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83BA0-8654-4859-916F-E70BD4761929}">
      <dsp:nvSpPr>
        <dsp:cNvPr id="0" name=""/>
        <dsp:cNvSpPr/>
      </dsp:nvSpPr>
      <dsp:spPr>
        <a:xfrm>
          <a:off x="6788105" y="2005431"/>
          <a:ext cx="739471" cy="739471"/>
        </a:xfrm>
        <a:prstGeom prst="donut">
          <a:avLst>
            <a:gd name="adj" fmla="val 20000"/>
          </a:avLst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F78CDD-84F8-4CBA-A490-3B81C20EC63C}">
      <dsp:nvSpPr>
        <dsp:cNvPr id="0" name=""/>
        <dsp:cNvSpPr/>
      </dsp:nvSpPr>
      <dsp:spPr>
        <a:xfrm rot="17700000">
          <a:off x="7048661" y="1402611"/>
          <a:ext cx="919244" cy="44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Coordination / coopération</a:t>
          </a:r>
          <a:endParaRPr lang="fr-FR" sz="1200" b="1" kern="1200" dirty="0"/>
        </a:p>
      </dsp:txBody>
      <dsp:txXfrm>
        <a:off x="7048661" y="1402611"/>
        <a:ext cx="919244" cy="443004"/>
      </dsp:txXfrm>
    </dsp:sp>
    <dsp:sp modelId="{1AFDFC5A-8A36-4563-9EEE-72295C8352E6}">
      <dsp:nvSpPr>
        <dsp:cNvPr id="0" name=""/>
        <dsp:cNvSpPr/>
      </dsp:nvSpPr>
      <dsp:spPr>
        <a:xfrm>
          <a:off x="7583276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1E3C8-0815-45EE-9939-D755AD3C6EF2}">
      <dsp:nvSpPr>
        <dsp:cNvPr id="0" name=""/>
        <dsp:cNvSpPr/>
      </dsp:nvSpPr>
      <dsp:spPr>
        <a:xfrm rot="17700000">
          <a:off x="7128679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A quelles conditions l’organisation du travail favorise-t-elle la coopération ?</a:t>
          </a:r>
          <a:endParaRPr lang="fr-FR" sz="600" kern="1200" dirty="0"/>
        </a:p>
      </dsp:txBody>
      <dsp:txXfrm>
        <a:off x="7128679" y="2717484"/>
        <a:ext cx="795189" cy="383410"/>
      </dsp:txXfrm>
    </dsp:sp>
    <dsp:sp modelId="{77F385A8-EB4C-4FCB-A3FE-7E7A063F2473}">
      <dsp:nvSpPr>
        <dsp:cNvPr id="0" name=""/>
        <dsp:cNvSpPr/>
      </dsp:nvSpPr>
      <dsp:spPr>
        <a:xfrm rot="17700000">
          <a:off x="7626515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92D1B-21ED-4B2E-B7B2-BB4D8B5D6422}">
      <dsp:nvSpPr>
        <dsp:cNvPr id="0" name=""/>
        <dsp:cNvSpPr/>
      </dsp:nvSpPr>
      <dsp:spPr>
        <a:xfrm>
          <a:off x="8022749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615AD2-E880-485C-AFB7-301C62470B9E}">
      <dsp:nvSpPr>
        <dsp:cNvPr id="0" name=""/>
        <dsp:cNvSpPr/>
      </dsp:nvSpPr>
      <dsp:spPr>
        <a:xfrm rot="17700000">
          <a:off x="7568152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Travailler ensemble suffit-il à coopérer ?</a:t>
          </a:r>
          <a:endParaRPr lang="fr-FR" sz="600" kern="1200" dirty="0"/>
        </a:p>
      </dsp:txBody>
      <dsp:txXfrm>
        <a:off x="7568152" y="2717484"/>
        <a:ext cx="795189" cy="383410"/>
      </dsp:txXfrm>
    </dsp:sp>
    <dsp:sp modelId="{7EE959B1-984D-4F5A-A1DD-3C552F3FA70B}">
      <dsp:nvSpPr>
        <dsp:cNvPr id="0" name=""/>
        <dsp:cNvSpPr/>
      </dsp:nvSpPr>
      <dsp:spPr>
        <a:xfrm rot="17700000">
          <a:off x="8065988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71EFD-A3BB-4B7C-9991-3D5D86147694}">
      <dsp:nvSpPr>
        <dsp:cNvPr id="0" name=""/>
        <dsp:cNvSpPr/>
      </dsp:nvSpPr>
      <dsp:spPr>
        <a:xfrm>
          <a:off x="8462221" y="2183251"/>
          <a:ext cx="383832" cy="38383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D39C22-0AEB-4607-B44D-DF4D3B434108}">
      <dsp:nvSpPr>
        <dsp:cNvPr id="0" name=""/>
        <dsp:cNvSpPr/>
      </dsp:nvSpPr>
      <dsp:spPr>
        <a:xfrm rot="17700000">
          <a:off x="8007625" y="2717484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Le document peut-il être un vecteur de coopération ?</a:t>
          </a:r>
          <a:endParaRPr lang="fr-FR" sz="600" kern="1200" dirty="0"/>
        </a:p>
      </dsp:txBody>
      <dsp:txXfrm>
        <a:off x="8007625" y="2717484"/>
        <a:ext cx="795189" cy="383410"/>
      </dsp:txXfrm>
    </dsp:sp>
    <dsp:sp modelId="{F2944DD4-F7E9-42B1-99F0-0DF03497F6A3}">
      <dsp:nvSpPr>
        <dsp:cNvPr id="0" name=""/>
        <dsp:cNvSpPr/>
      </dsp:nvSpPr>
      <dsp:spPr>
        <a:xfrm rot="17700000">
          <a:off x="8505461" y="1649438"/>
          <a:ext cx="795189" cy="38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E22EE-F227-4933-B349-3A4C081A7322}">
      <dsp:nvSpPr>
        <dsp:cNvPr id="0" name=""/>
        <dsp:cNvSpPr/>
      </dsp:nvSpPr>
      <dsp:spPr>
        <a:xfrm>
          <a:off x="939825" y="345910"/>
          <a:ext cx="2971800" cy="2972134"/>
        </a:xfrm>
        <a:prstGeom prst="ellipse">
          <a:avLst/>
        </a:prstGeom>
        <a:solidFill>
          <a:srgbClr val="D4B8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200" b="1" kern="1200" dirty="0" smtClean="0">
              <a:solidFill>
                <a:schemeClr val="tx2"/>
              </a:solidFill>
            </a:rPr>
            <a:t>RH et Co</a:t>
          </a:r>
          <a:endParaRPr lang="fr-FR" sz="7200" b="1" kern="1200" dirty="0">
            <a:solidFill>
              <a:schemeClr val="tx2"/>
            </a:solidFill>
          </a:endParaRPr>
        </a:p>
      </dsp:txBody>
      <dsp:txXfrm>
        <a:off x="1375035" y="781169"/>
        <a:ext cx="2101380" cy="2101616"/>
      </dsp:txXfrm>
    </dsp:sp>
    <dsp:sp modelId="{A54C99F0-FA3B-4301-B29F-6E279A4A8E45}">
      <dsp:nvSpPr>
        <dsp:cNvPr id="0" name=""/>
        <dsp:cNvSpPr/>
      </dsp:nvSpPr>
      <dsp:spPr>
        <a:xfrm>
          <a:off x="2759429" y="123686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8DD951-D4BB-4C15-91E7-A554546D1F6E}">
      <dsp:nvSpPr>
        <dsp:cNvPr id="0" name=""/>
        <dsp:cNvSpPr/>
      </dsp:nvSpPr>
      <dsp:spPr>
        <a:xfrm>
          <a:off x="1853616" y="3097217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31082-BB58-49D7-98B0-87F347AEA46C}">
      <dsp:nvSpPr>
        <dsp:cNvPr id="0" name=""/>
        <dsp:cNvSpPr/>
      </dsp:nvSpPr>
      <dsp:spPr>
        <a:xfrm>
          <a:off x="4103040" y="1552124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B7474-2DEE-4C00-8427-D81688A8F993}">
      <dsp:nvSpPr>
        <dsp:cNvPr id="0" name=""/>
        <dsp:cNvSpPr/>
      </dsp:nvSpPr>
      <dsp:spPr>
        <a:xfrm>
          <a:off x="2958211" y="3352071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78BF8-B24F-4D75-8B8B-DFBB35F8D74E}">
      <dsp:nvSpPr>
        <dsp:cNvPr id="0" name=""/>
        <dsp:cNvSpPr/>
      </dsp:nvSpPr>
      <dsp:spPr>
        <a:xfrm>
          <a:off x="3119468" y="1131800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E56CE3-4B1D-44C3-B56C-7C21E59EEDC9}">
      <dsp:nvSpPr>
        <dsp:cNvPr id="0" name=""/>
        <dsp:cNvSpPr/>
      </dsp:nvSpPr>
      <dsp:spPr>
        <a:xfrm>
          <a:off x="1166596" y="2050720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3244C-265F-4CF0-9B25-C8040FD22285}">
      <dsp:nvSpPr>
        <dsp:cNvPr id="0" name=""/>
        <dsp:cNvSpPr/>
      </dsp:nvSpPr>
      <dsp:spPr>
        <a:xfrm>
          <a:off x="-635473" y="290372"/>
          <a:ext cx="2500764" cy="239191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S’intéresser au </a:t>
          </a:r>
          <a:r>
            <a:rPr lang="fr-FR" sz="1600" b="1" kern="1200" smtClean="0"/>
            <a:t>droit du travail </a:t>
          </a:r>
          <a:r>
            <a:rPr lang="fr-FR" sz="1600" kern="1200" smtClean="0"/>
            <a:t>et à la règlementation générale des relations de travail </a:t>
          </a:r>
          <a:endParaRPr lang="fr-FR" sz="1600" kern="1200" dirty="0">
            <a:solidFill>
              <a:srgbClr val="000000"/>
            </a:solidFill>
          </a:endParaRPr>
        </a:p>
      </dsp:txBody>
      <dsp:txXfrm>
        <a:off x="-269245" y="640659"/>
        <a:ext cx="1768308" cy="1691336"/>
      </dsp:txXfrm>
    </dsp:sp>
    <dsp:sp modelId="{1C28D5A8-ED50-4D88-8694-839382BF7086}">
      <dsp:nvSpPr>
        <dsp:cNvPr id="0" name=""/>
        <dsp:cNvSpPr/>
      </dsp:nvSpPr>
      <dsp:spPr>
        <a:xfrm>
          <a:off x="1751316" y="51680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F19E5-38EA-4323-85EA-90228B270FA4}">
      <dsp:nvSpPr>
        <dsp:cNvPr id="0" name=""/>
        <dsp:cNvSpPr/>
      </dsp:nvSpPr>
      <dsp:spPr>
        <a:xfrm>
          <a:off x="124790" y="2444459"/>
          <a:ext cx="597408" cy="59755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484D0-D8AC-4FEB-A3AB-7A7D8ED33CC2}">
      <dsp:nvSpPr>
        <dsp:cNvPr id="0" name=""/>
        <dsp:cNvSpPr/>
      </dsp:nvSpPr>
      <dsp:spPr>
        <a:xfrm>
          <a:off x="3650962" y="-213683"/>
          <a:ext cx="2340372" cy="226325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Apprécier la </a:t>
          </a:r>
          <a:r>
            <a:rPr lang="fr-FR" sz="1600" b="1" kern="1200" dirty="0" smtClean="0"/>
            <a:t>communication écrite et orale</a:t>
          </a:r>
          <a:r>
            <a:rPr lang="fr-FR" sz="1600" kern="1200" dirty="0" smtClean="0"/>
            <a:t> liée aux organisations</a:t>
          </a:r>
          <a:endParaRPr lang="fr-FR" sz="1600" kern="1200" dirty="0" smtClean="0"/>
        </a:p>
      </dsp:txBody>
      <dsp:txXfrm>
        <a:off x="3993702" y="117762"/>
        <a:ext cx="1654892" cy="1600361"/>
      </dsp:txXfrm>
    </dsp:sp>
    <dsp:sp modelId="{BCF03937-33E9-4430-BEC0-491F5A2DA451}">
      <dsp:nvSpPr>
        <dsp:cNvPr id="0" name=""/>
        <dsp:cNvSpPr/>
      </dsp:nvSpPr>
      <dsp:spPr>
        <a:xfrm>
          <a:off x="3677539" y="1147969"/>
          <a:ext cx="330403" cy="33054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4586DA-A30B-418F-905D-904C48B72671}">
      <dsp:nvSpPr>
        <dsp:cNvPr id="0" name=""/>
        <dsp:cNvSpPr/>
      </dsp:nvSpPr>
      <dsp:spPr>
        <a:xfrm>
          <a:off x="-102590" y="3155549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898301-7983-42AC-A21E-434620C4DE24}">
      <dsp:nvSpPr>
        <dsp:cNvPr id="0" name=""/>
        <dsp:cNvSpPr/>
      </dsp:nvSpPr>
      <dsp:spPr>
        <a:xfrm>
          <a:off x="2183903" y="3256135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4C0AF-1163-45BC-B504-F4EC1910F162}">
      <dsp:nvSpPr>
        <dsp:cNvPr id="0" name=""/>
        <dsp:cNvSpPr/>
      </dsp:nvSpPr>
      <dsp:spPr>
        <a:xfrm>
          <a:off x="3192020" y="1734465"/>
          <a:ext cx="2684354" cy="254321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D4B868"/>
              </a:solidFill>
            </a:rPr>
            <a:t>Avoir le goût d’étudier les </a:t>
          </a:r>
          <a:r>
            <a:rPr lang="fr-FR" sz="1600" b="1" kern="1200" dirty="0" smtClean="0">
              <a:solidFill>
                <a:srgbClr val="D4B868"/>
              </a:solidFill>
            </a:rPr>
            <a:t>fonctionnements humains </a:t>
          </a:r>
          <a:r>
            <a:rPr lang="fr-FR" sz="1600" kern="1200" dirty="0" smtClean="0">
              <a:solidFill>
                <a:srgbClr val="D4B868"/>
              </a:solidFill>
            </a:rPr>
            <a:t>dans les organisations à travers les tensions qui s’exercent entre l’individu et le collectif</a:t>
          </a:r>
          <a:endParaRPr lang="fr-FR" sz="1600" kern="1200" dirty="0" smtClean="0">
            <a:solidFill>
              <a:srgbClr val="D4B868"/>
            </a:solidFill>
          </a:endParaRPr>
        </a:p>
      </dsp:txBody>
      <dsp:txXfrm>
        <a:off x="3585135" y="2106911"/>
        <a:ext cx="1898124" cy="1798326"/>
      </dsp:txXfrm>
    </dsp:sp>
    <dsp:sp modelId="{12C3F5F7-878F-4C6F-9755-0C1DF9489D46}">
      <dsp:nvSpPr>
        <dsp:cNvPr id="0" name=""/>
        <dsp:cNvSpPr/>
      </dsp:nvSpPr>
      <dsp:spPr>
        <a:xfrm>
          <a:off x="5496272" y="1887985"/>
          <a:ext cx="239572" cy="2395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15E1-1CD7-4936-B656-9E703AFB37CE}">
      <dsp:nvSpPr>
        <dsp:cNvPr id="0" name=""/>
        <dsp:cNvSpPr/>
      </dsp:nvSpPr>
      <dsp:spPr>
        <a:xfrm>
          <a:off x="865" y="1918330"/>
          <a:ext cx="1023439" cy="1023439"/>
        </a:xfrm>
        <a:prstGeom prst="donut">
          <a:avLst>
            <a:gd name="adj" fmla="val 20000"/>
          </a:avLst>
        </a:prstGeom>
        <a:solidFill>
          <a:srgbClr val="66481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AEC3C4-82F6-423B-BD15-D3AA5177313C}">
      <dsp:nvSpPr>
        <dsp:cNvPr id="0" name=""/>
        <dsp:cNvSpPr/>
      </dsp:nvSpPr>
      <dsp:spPr>
        <a:xfrm rot="17700000">
          <a:off x="361479" y="1084018"/>
          <a:ext cx="1272248" cy="61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Mercatique et consommateur</a:t>
          </a:r>
          <a:endParaRPr lang="fr-FR" sz="1600" kern="1200" dirty="0"/>
        </a:p>
      </dsp:txBody>
      <dsp:txXfrm>
        <a:off x="361479" y="1084018"/>
        <a:ext cx="1272248" cy="613125"/>
      </dsp:txXfrm>
    </dsp:sp>
    <dsp:sp modelId="{69C90304-1D4D-4A46-A331-B7DD249B8702}">
      <dsp:nvSpPr>
        <dsp:cNvPr id="0" name=""/>
        <dsp:cNvSpPr/>
      </dsp:nvSpPr>
      <dsp:spPr>
        <a:xfrm>
          <a:off x="1101393" y="2164435"/>
          <a:ext cx="531229" cy="531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43D1C-7274-492E-82C2-55E1F673816A}">
      <dsp:nvSpPr>
        <dsp:cNvPr id="0" name=""/>
        <dsp:cNvSpPr/>
      </dsp:nvSpPr>
      <dsp:spPr>
        <a:xfrm rot="17700000">
          <a:off x="472224" y="2903823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0" kern="1200" dirty="0" smtClean="0"/>
            <a:t>Le consommateur est-il toujours rationnel dans ses choix ?</a:t>
          </a:r>
          <a:endParaRPr lang="fr-FR" sz="800" b="0" kern="1200" dirty="0"/>
        </a:p>
      </dsp:txBody>
      <dsp:txXfrm>
        <a:off x="472224" y="2903823"/>
        <a:ext cx="1100555" cy="530646"/>
      </dsp:txXfrm>
    </dsp:sp>
    <dsp:sp modelId="{0F771A2C-28F3-4C8C-ACD9-F5E6F7776E20}">
      <dsp:nvSpPr>
        <dsp:cNvPr id="0" name=""/>
        <dsp:cNvSpPr/>
      </dsp:nvSpPr>
      <dsp:spPr>
        <a:xfrm rot="17700000">
          <a:off x="1161237" y="1425630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1F3C1-369C-4309-8902-83303FFC514C}">
      <dsp:nvSpPr>
        <dsp:cNvPr id="0" name=""/>
        <dsp:cNvSpPr/>
      </dsp:nvSpPr>
      <dsp:spPr>
        <a:xfrm>
          <a:off x="1709630" y="2164435"/>
          <a:ext cx="531229" cy="531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EED37-553E-4263-B8E3-0BD450441B2F}">
      <dsp:nvSpPr>
        <dsp:cNvPr id="0" name=""/>
        <dsp:cNvSpPr/>
      </dsp:nvSpPr>
      <dsp:spPr>
        <a:xfrm rot="17700000">
          <a:off x="1080461" y="2903823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0" kern="1200" dirty="0" smtClean="0"/>
            <a:t>La mercatique cherche-t-elle à répondre aux besoins des consommateurs ou à les influencer ?</a:t>
          </a:r>
          <a:endParaRPr lang="fr-FR" sz="800" b="0" kern="1200" dirty="0"/>
        </a:p>
      </dsp:txBody>
      <dsp:txXfrm>
        <a:off x="1080461" y="2903823"/>
        <a:ext cx="1100555" cy="530646"/>
      </dsp:txXfrm>
    </dsp:sp>
    <dsp:sp modelId="{2CC8D6E5-85DC-445E-8862-8BA25E43EC37}">
      <dsp:nvSpPr>
        <dsp:cNvPr id="0" name=""/>
        <dsp:cNvSpPr/>
      </dsp:nvSpPr>
      <dsp:spPr>
        <a:xfrm rot="17700000">
          <a:off x="1769474" y="1425630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9BDC9-F751-4240-9C02-B39CB1B9AE9C}">
      <dsp:nvSpPr>
        <dsp:cNvPr id="0" name=""/>
        <dsp:cNvSpPr/>
      </dsp:nvSpPr>
      <dsp:spPr>
        <a:xfrm>
          <a:off x="2317949" y="1918330"/>
          <a:ext cx="1023439" cy="1023439"/>
        </a:xfrm>
        <a:prstGeom prst="donut">
          <a:avLst>
            <a:gd name="adj" fmla="val 20000"/>
          </a:avLst>
        </a:prstGeom>
        <a:solidFill>
          <a:srgbClr val="66481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2A0083-6031-4BD7-866C-588C93F4D45D}">
      <dsp:nvSpPr>
        <dsp:cNvPr id="0" name=""/>
        <dsp:cNvSpPr/>
      </dsp:nvSpPr>
      <dsp:spPr>
        <a:xfrm rot="17700000">
          <a:off x="2678563" y="1084018"/>
          <a:ext cx="1272248" cy="61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Mercatique et marchés</a:t>
          </a:r>
          <a:endParaRPr lang="fr-FR" sz="1600" kern="1200" dirty="0"/>
        </a:p>
      </dsp:txBody>
      <dsp:txXfrm>
        <a:off x="2678563" y="1084018"/>
        <a:ext cx="1272248" cy="613125"/>
      </dsp:txXfrm>
    </dsp:sp>
    <dsp:sp modelId="{1B272D03-80A3-42F8-8EF3-ED0168E83A3B}">
      <dsp:nvSpPr>
        <dsp:cNvPr id="0" name=""/>
        <dsp:cNvSpPr/>
      </dsp:nvSpPr>
      <dsp:spPr>
        <a:xfrm>
          <a:off x="3418478" y="2164435"/>
          <a:ext cx="531229" cy="531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1B1AD6-6531-4510-BE7C-FE9E25FBF9B5}">
      <dsp:nvSpPr>
        <dsp:cNvPr id="0" name=""/>
        <dsp:cNvSpPr/>
      </dsp:nvSpPr>
      <dsp:spPr>
        <a:xfrm rot="17700000">
          <a:off x="2789309" y="2903823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L’entreprise vend-elle un produit ou une image ?</a:t>
          </a:r>
          <a:endParaRPr lang="fr-FR" sz="800" kern="1200" dirty="0"/>
        </a:p>
      </dsp:txBody>
      <dsp:txXfrm>
        <a:off x="2789309" y="2903823"/>
        <a:ext cx="1100555" cy="530646"/>
      </dsp:txXfrm>
    </dsp:sp>
    <dsp:sp modelId="{36B60A0B-A7F1-420A-998A-8735D5D350FC}">
      <dsp:nvSpPr>
        <dsp:cNvPr id="0" name=""/>
        <dsp:cNvSpPr/>
      </dsp:nvSpPr>
      <dsp:spPr>
        <a:xfrm rot="17700000">
          <a:off x="3478322" y="1425630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1F3B9-2FA6-42FC-B82D-28100BEA1FB9}">
      <dsp:nvSpPr>
        <dsp:cNvPr id="0" name=""/>
        <dsp:cNvSpPr/>
      </dsp:nvSpPr>
      <dsp:spPr>
        <a:xfrm>
          <a:off x="4026715" y="2164435"/>
          <a:ext cx="531229" cy="531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A243D4-420D-4432-AB74-8DBC7C46DF55}">
      <dsp:nvSpPr>
        <dsp:cNvPr id="0" name=""/>
        <dsp:cNvSpPr/>
      </dsp:nvSpPr>
      <dsp:spPr>
        <a:xfrm rot="17700000">
          <a:off x="3397546" y="2903823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Le produit a-t-il un prix ?</a:t>
          </a:r>
          <a:endParaRPr lang="fr-FR" sz="800" kern="1200" dirty="0"/>
        </a:p>
      </dsp:txBody>
      <dsp:txXfrm>
        <a:off x="3397546" y="2903823"/>
        <a:ext cx="1100555" cy="530646"/>
      </dsp:txXfrm>
    </dsp:sp>
    <dsp:sp modelId="{AF35E015-BB0F-4E1C-8EFC-3CED8EEF6F91}">
      <dsp:nvSpPr>
        <dsp:cNvPr id="0" name=""/>
        <dsp:cNvSpPr/>
      </dsp:nvSpPr>
      <dsp:spPr>
        <a:xfrm rot="17700000">
          <a:off x="4086559" y="1425630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2FBFA-974C-41D6-9308-E6B1B3847C58}">
      <dsp:nvSpPr>
        <dsp:cNvPr id="0" name=""/>
        <dsp:cNvSpPr/>
      </dsp:nvSpPr>
      <dsp:spPr>
        <a:xfrm>
          <a:off x="4634952" y="2164435"/>
          <a:ext cx="531229" cy="531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B0961-C9F8-446E-9EF9-3FDB1B1D7AA5}">
      <dsp:nvSpPr>
        <dsp:cNvPr id="0" name=""/>
        <dsp:cNvSpPr/>
      </dsp:nvSpPr>
      <dsp:spPr>
        <a:xfrm rot="17700000">
          <a:off x="4005783" y="2903823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La grande distribution est-elle incontournable</a:t>
          </a:r>
          <a:endParaRPr lang="fr-FR" sz="800" kern="1200" dirty="0"/>
        </a:p>
      </dsp:txBody>
      <dsp:txXfrm>
        <a:off x="4005783" y="2903823"/>
        <a:ext cx="1100555" cy="530646"/>
      </dsp:txXfrm>
    </dsp:sp>
    <dsp:sp modelId="{7E2AD371-6F41-43F7-89D5-FF929D87B0E2}">
      <dsp:nvSpPr>
        <dsp:cNvPr id="0" name=""/>
        <dsp:cNvSpPr/>
      </dsp:nvSpPr>
      <dsp:spPr>
        <a:xfrm rot="17700000">
          <a:off x="4694796" y="1425630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0CE4B-D2B9-4700-8E1B-B41758D0C375}">
      <dsp:nvSpPr>
        <dsp:cNvPr id="0" name=""/>
        <dsp:cNvSpPr/>
      </dsp:nvSpPr>
      <dsp:spPr>
        <a:xfrm>
          <a:off x="5243189" y="2164435"/>
          <a:ext cx="531229" cy="531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A9A6D-1F0D-4520-A9EA-78F47DBFE0B8}">
      <dsp:nvSpPr>
        <dsp:cNvPr id="0" name=""/>
        <dsp:cNvSpPr/>
      </dsp:nvSpPr>
      <dsp:spPr>
        <a:xfrm rot="17700000">
          <a:off x="4614020" y="2903823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Une entreprise doit-elle nécessairement faire de la publicité ?</a:t>
          </a:r>
          <a:endParaRPr lang="fr-FR" sz="800" kern="1200" dirty="0"/>
        </a:p>
      </dsp:txBody>
      <dsp:txXfrm>
        <a:off x="4614020" y="2903823"/>
        <a:ext cx="1100555" cy="530646"/>
      </dsp:txXfrm>
    </dsp:sp>
    <dsp:sp modelId="{9FD9D6C3-2D4B-49C3-9B8F-A317347D17A4}">
      <dsp:nvSpPr>
        <dsp:cNvPr id="0" name=""/>
        <dsp:cNvSpPr/>
      </dsp:nvSpPr>
      <dsp:spPr>
        <a:xfrm rot="17700000">
          <a:off x="5303033" y="1425630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05F65-B207-46CF-89F8-E1314A0A8D6F}">
      <dsp:nvSpPr>
        <dsp:cNvPr id="0" name=""/>
        <dsp:cNvSpPr/>
      </dsp:nvSpPr>
      <dsp:spPr>
        <a:xfrm>
          <a:off x="5851427" y="2164435"/>
          <a:ext cx="531229" cy="531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520F3-59ED-4FEA-86C8-56504CC54408}">
      <dsp:nvSpPr>
        <dsp:cNvPr id="0" name=""/>
        <dsp:cNvSpPr/>
      </dsp:nvSpPr>
      <dsp:spPr>
        <a:xfrm rot="17700000">
          <a:off x="5222257" y="2903823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Fidéliser ou conquérir : l’entreprise doit-elle choisir ?</a:t>
          </a:r>
          <a:endParaRPr lang="fr-FR" sz="800" kern="1200" dirty="0"/>
        </a:p>
      </dsp:txBody>
      <dsp:txXfrm>
        <a:off x="5222257" y="2903823"/>
        <a:ext cx="1100555" cy="530646"/>
      </dsp:txXfrm>
    </dsp:sp>
    <dsp:sp modelId="{05743392-DCA6-427B-86C4-30F34BDE7397}">
      <dsp:nvSpPr>
        <dsp:cNvPr id="0" name=""/>
        <dsp:cNvSpPr/>
      </dsp:nvSpPr>
      <dsp:spPr>
        <a:xfrm rot="17700000">
          <a:off x="5911270" y="1425630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A7F98-7F84-4824-9BB6-E0B4C246BB67}">
      <dsp:nvSpPr>
        <dsp:cNvPr id="0" name=""/>
        <dsp:cNvSpPr/>
      </dsp:nvSpPr>
      <dsp:spPr>
        <a:xfrm>
          <a:off x="6459745" y="1918330"/>
          <a:ext cx="1023439" cy="1023439"/>
        </a:xfrm>
        <a:prstGeom prst="donut">
          <a:avLst>
            <a:gd name="adj" fmla="val 20000"/>
          </a:avLst>
        </a:prstGeom>
        <a:solidFill>
          <a:srgbClr val="66481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6D0F4-9BDE-44F3-9FB2-55BEF409E308}">
      <dsp:nvSpPr>
        <dsp:cNvPr id="0" name=""/>
        <dsp:cNvSpPr/>
      </dsp:nvSpPr>
      <dsp:spPr>
        <a:xfrm rot="17700000">
          <a:off x="6820359" y="1084018"/>
          <a:ext cx="1272248" cy="61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Mercatique et société</a:t>
          </a:r>
          <a:endParaRPr lang="fr-FR" sz="1600" b="1" kern="1200" dirty="0"/>
        </a:p>
      </dsp:txBody>
      <dsp:txXfrm>
        <a:off x="6820359" y="1084018"/>
        <a:ext cx="1272248" cy="613125"/>
      </dsp:txXfrm>
    </dsp:sp>
    <dsp:sp modelId="{C635B9E6-FD48-4275-A2C2-01A7229D1A8F}">
      <dsp:nvSpPr>
        <dsp:cNvPr id="0" name=""/>
        <dsp:cNvSpPr/>
      </dsp:nvSpPr>
      <dsp:spPr>
        <a:xfrm>
          <a:off x="7560274" y="2164435"/>
          <a:ext cx="531229" cy="531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D0A850-0654-4CBE-A126-1F76974AD271}">
      <dsp:nvSpPr>
        <dsp:cNvPr id="0" name=""/>
        <dsp:cNvSpPr/>
      </dsp:nvSpPr>
      <dsp:spPr>
        <a:xfrm rot="17700000">
          <a:off x="6931105" y="2903823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La mercatique durable est-elle un mythe ou une réalité ?</a:t>
          </a:r>
          <a:endParaRPr lang="fr-FR" sz="800" kern="1200" dirty="0"/>
        </a:p>
      </dsp:txBody>
      <dsp:txXfrm>
        <a:off x="6931105" y="2903823"/>
        <a:ext cx="1100555" cy="530646"/>
      </dsp:txXfrm>
    </dsp:sp>
    <dsp:sp modelId="{23C70722-F7AE-40D8-91B4-5025B3E15F61}">
      <dsp:nvSpPr>
        <dsp:cNvPr id="0" name=""/>
        <dsp:cNvSpPr/>
      </dsp:nvSpPr>
      <dsp:spPr>
        <a:xfrm rot="17700000">
          <a:off x="7620118" y="1425630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E08F1-F174-4CA4-A9E4-4DD57F62AD35}">
      <dsp:nvSpPr>
        <dsp:cNvPr id="0" name=""/>
        <dsp:cNvSpPr/>
      </dsp:nvSpPr>
      <dsp:spPr>
        <a:xfrm>
          <a:off x="8168511" y="2164435"/>
          <a:ext cx="531229" cy="5312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B3A835-815B-4ADE-8042-1BFA06BA4FFE}">
      <dsp:nvSpPr>
        <dsp:cNvPr id="0" name=""/>
        <dsp:cNvSpPr/>
      </dsp:nvSpPr>
      <dsp:spPr>
        <a:xfrm rot="17700000">
          <a:off x="7539342" y="2903823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La mercatique peut-elle être éthique ?</a:t>
          </a:r>
          <a:endParaRPr lang="fr-FR" sz="800" kern="1200" dirty="0"/>
        </a:p>
      </dsp:txBody>
      <dsp:txXfrm>
        <a:off x="7539342" y="2903823"/>
        <a:ext cx="1100555" cy="530646"/>
      </dsp:txXfrm>
    </dsp:sp>
    <dsp:sp modelId="{1FD11126-94E4-4C60-8F58-07784E9EED3E}">
      <dsp:nvSpPr>
        <dsp:cNvPr id="0" name=""/>
        <dsp:cNvSpPr/>
      </dsp:nvSpPr>
      <dsp:spPr>
        <a:xfrm rot="17700000">
          <a:off x="8228355" y="1425630"/>
          <a:ext cx="1100555" cy="5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B077F0-0193-458E-A69A-36F38EE903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747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662BD7-C15D-496D-8AD6-86BA6FB3FC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369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 spécialités, un même bac pour aller vers des poursuites d’études.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62BD7-C15D-496D-8AD6-86BA6FB3FCB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7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50 % d’enseignement général</a:t>
            </a:r>
          </a:p>
          <a:p>
            <a:r>
              <a:rPr lang="fr-FR" dirty="0" smtClean="0"/>
              <a:t>50 % d’enseignement sur les domaines spécialisés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62BD7-C15D-496D-8AD6-86BA6FB3FCB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15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Conclusion c’est bien sur le projet de l’élève qu’il faut se concentrer.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62BD7-C15D-496D-8AD6-86BA6FB3FCB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9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306C7-0310-4BEB-A721-E4C7008A023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80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306C7-0310-4BEB-A721-E4C7008A023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07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306C7-0310-4BEB-A721-E4C7008A023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0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306C7-0310-4BEB-A721-E4C7008A023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0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306C7-0310-4BEB-A721-E4C7008A023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0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 pour un</a:t>
            </a:r>
            <a:r>
              <a:rPr lang="fr-FR" baseline="0" dirty="0" smtClean="0"/>
              <a:t> thème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62BD7-C15D-496D-8AD6-86BA6FB3FCB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1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229600" cy="1143000"/>
          </a:xfrm>
        </p:spPr>
        <p:txBody>
          <a:bodyPr tIns="45715" bIns="45715"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 du masque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8229600" cy="1524000"/>
          </a:xfrm>
        </p:spPr>
        <p:txBody>
          <a:bodyPr tIns="45715" bIns="45715"/>
          <a:lstStyle>
            <a:lvl1pPr marL="0" indent="0" algn="r">
              <a:lnSpc>
                <a:spcPts val="2900"/>
              </a:lnSpc>
              <a:buFontTx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0145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BF6F-D84C-42D5-A045-5006BDB8F5EB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4B50-7404-44E6-83B8-D1F97916C7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59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DAEE-DDC3-4F20-9713-AD5BFCE043CC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F810E-BF5B-4157-95F5-3B2B564471C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43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B98F-3D68-4CC2-B24A-59A9C5157D23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1A80-79DB-45D8-9587-461D81D758E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34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F0CC-5943-4208-B900-99ADC03AADF9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87F40-E1E4-4D3B-9F47-ADA3F446673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19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1D8C6-36C3-4C31-BA03-F43373D80E30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35D0-2A61-4EB8-B21D-6E12B195831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50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CFB60-CECB-4B84-BDC6-6E20768C3BA9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7BC5D-6646-4114-94E6-210979B881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32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0DE3-4D5C-4B82-973F-E28D70DA7E01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F732-FD16-4421-8CB2-1160719AB20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14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ABD46-2569-47B0-BB91-E3D291C456AA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9299-5A4E-45AB-82E3-ED5CEEBAE5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2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03BB-AB83-44DC-BABE-CAC79941A2EB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0155-79EF-4F8C-9EE0-BAE3E90B29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04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E17F-45C3-40F4-B616-8485FC4DB96F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D901-7EEE-4385-9BAF-FEB4749D974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39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0" rIns="9143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0" rIns="9143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05188" y="6324600"/>
            <a:ext cx="2538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0" rIns="9143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606060"/>
                </a:solidFill>
                <a:latin typeface="+mn-lt"/>
              </a:defRPr>
            </a:lvl1pPr>
          </a:lstStyle>
          <a:p>
            <a:pPr>
              <a:defRPr/>
            </a:pPr>
            <a:fld id="{0219282F-7142-49DE-BB7C-D23176F53A0A}" type="datetime2">
              <a:rPr lang="fr-FR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5257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0" rIns="9143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57517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2663" y="6400800"/>
            <a:ext cx="42068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0" tIns="0" rIns="9143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57517B"/>
                </a:solidFill>
                <a:latin typeface="+mn-lt"/>
              </a:defRPr>
            </a:lvl1pPr>
          </a:lstStyle>
          <a:p>
            <a:pPr>
              <a:defRPr/>
            </a:pPr>
            <a:fld id="{191BB7A2-28CA-41AE-AB68-45336AD1A9C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57517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57517B"/>
          </a:solidFill>
          <a:latin typeface="Arial Narrow" pitchFamily="34" charset="0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57517B"/>
          </a:solidFill>
          <a:latin typeface="Arial Narrow" pitchFamily="34" charset="0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57517B"/>
          </a:solidFill>
          <a:latin typeface="Arial Narrow" pitchFamily="34" charset="0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57517B"/>
          </a:solidFill>
          <a:latin typeface="Arial Narrow" pitchFamily="34" charset="0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600"/>
        </a:lnSpc>
        <a:spcBef>
          <a:spcPct val="20000"/>
        </a:spcBef>
        <a:spcAft>
          <a:spcPct val="0"/>
        </a:spcAft>
        <a:buChar char="–"/>
        <a:defRPr sz="2400">
          <a:solidFill>
            <a:srgbClr val="606060"/>
          </a:solidFill>
          <a:latin typeface="+mn-lt"/>
        </a:defRPr>
      </a:lvl2pPr>
      <a:lvl3pPr marL="1143000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•"/>
        <a:defRPr sz="2000">
          <a:solidFill>
            <a:srgbClr val="606060"/>
          </a:solidFill>
          <a:latin typeface="+mn-lt"/>
        </a:defRPr>
      </a:lvl3pPr>
      <a:lvl4pPr marL="1600200" indent="-228600" algn="l" rtl="0" eaLnBrk="0" fontAlgn="base" hangingPunct="0">
        <a:lnSpc>
          <a:spcPts val="1800"/>
        </a:lnSpc>
        <a:spcBef>
          <a:spcPct val="20000"/>
        </a:spcBef>
        <a:spcAft>
          <a:spcPct val="0"/>
        </a:spcAft>
        <a:buChar char="–"/>
        <a:defRPr sz="1600">
          <a:solidFill>
            <a:srgbClr val="606060"/>
          </a:solidFill>
          <a:latin typeface="+mn-lt"/>
        </a:defRPr>
      </a:lvl4pPr>
      <a:lvl5pPr marL="2057400" indent="-228600" algn="l" rtl="0" eaLnBrk="0" fontAlgn="base" hangingPunct="0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rgbClr val="606060"/>
          </a:solidFill>
          <a:latin typeface="+mn-lt"/>
        </a:defRPr>
      </a:lvl5pPr>
      <a:lvl6pPr marL="2514600" indent="-228600" algn="l" rtl="0" fontAlgn="base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rgbClr val="505050"/>
          </a:solidFill>
          <a:latin typeface="+mn-lt"/>
        </a:defRPr>
      </a:lvl6pPr>
      <a:lvl7pPr marL="2971800" indent="-228600" algn="l" rtl="0" fontAlgn="base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rgbClr val="505050"/>
          </a:solidFill>
          <a:latin typeface="+mn-lt"/>
        </a:defRPr>
      </a:lvl7pPr>
      <a:lvl8pPr marL="3429000" indent="-228600" algn="l" rtl="0" fontAlgn="base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rgbClr val="505050"/>
          </a:solidFill>
          <a:latin typeface="+mn-lt"/>
        </a:defRPr>
      </a:lvl8pPr>
      <a:lvl9pPr marL="3886200" indent="-228600" algn="l" rtl="0" fontAlgn="base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rgbClr val="50505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ecogest/enseignements/ecogest/im_ecogest/8-stmg-sig.pdf" TargetMode="External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bteaser.com/fr/entreprises/lagardere/metiers/494-developpeur-web" TargetMode="External"/><Relationship Id="rId5" Type="http://schemas.openxmlformats.org/officeDocument/2006/relationships/hyperlink" Target="http://mavoieeconomique.onisep.fr/metiers/informatique-de-gestion/" TargetMode="External"/><Relationship Id="rId4" Type="http://schemas.openxmlformats.org/officeDocument/2006/relationships/hyperlink" Target="http://www.jobteaser.com/fr/entreprises/oxylane-decathlon/metiers/220-systemes-d-inform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ecogest/enseignements/ecogest/im_ecogest/6-stmg-gf.pdf" TargetMode="External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bteaser.com/fr/entreprises/mazars/metiers/583-accompagnement-comptable-financier" TargetMode="External"/><Relationship Id="rId5" Type="http://schemas.openxmlformats.org/officeDocument/2006/relationships/hyperlink" Target="http://mavoieeconomique.onisep.fr/metiers/audit-gestion/" TargetMode="External"/><Relationship Id="rId4" Type="http://schemas.openxmlformats.org/officeDocument/2006/relationships/hyperlink" Target="http://www.jobteaser.com/fr/entreprises/heineken-entreprise/metiers/133-comptable-clie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ecogest/enseignements/ecogest/im_ecogest/5-stmg-rh-et-co.pdf" TargetMode="External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bteaser.com/fr/fiches-metiers/51-responsable-ressources-humaines" TargetMode="External"/><Relationship Id="rId5" Type="http://schemas.openxmlformats.org/officeDocument/2006/relationships/hyperlink" Target="http://mavoieeconomique.onisep.fr/metiers/administration/" TargetMode="External"/><Relationship Id="rId4" Type="http://schemas.openxmlformats.org/officeDocument/2006/relationships/hyperlink" Target="http://www.jobteaser.com/fr/entreprises/danone/metiers/237-adjoint-rh-usin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ecogest/enseignements/ecogest/im_ecogest/7-stmg-mercatique.pdf" TargetMode="External"/><Relationship Id="rId7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bteaser.com/fr/entreprises/lagardere/metiers/499-charge-d-etudes-marketing" TargetMode="External"/><Relationship Id="rId5" Type="http://schemas.openxmlformats.org/officeDocument/2006/relationships/hyperlink" Target="http://mavoieeconomique.onisep.fr/metiers/commerce-distribution/" TargetMode="External"/><Relationship Id="rId4" Type="http://schemas.openxmlformats.org/officeDocument/2006/relationships/hyperlink" Target="http://www.jobteaser.com/fr/entreprises/nestle/metiers/387-responsable-marketing-enseign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ogestion.discip.ac-caen.fr/" TargetMode="External"/><Relationship Id="rId2" Type="http://schemas.openxmlformats.org/officeDocument/2006/relationships/hyperlink" Target="http://mavoieeconomique.onisep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La </a:t>
            </a:r>
            <a:r>
              <a:rPr lang="fr-FR" dirty="0" smtClean="0"/>
              <a:t>série ST</a:t>
            </a:r>
            <a:r>
              <a:rPr lang="fr-FR" dirty="0" smtClean="0">
                <a:solidFill>
                  <a:schemeClr val="tx2"/>
                </a:solidFill>
              </a:rPr>
              <a:t>M</a:t>
            </a:r>
            <a:r>
              <a:rPr lang="fr-FR" dirty="0" smtClean="0"/>
              <a:t>G…quelle spécialité après la première ?</a:t>
            </a:r>
            <a:endParaRPr lang="fr-FR" dirty="0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z="1800" dirty="0" smtClean="0"/>
              <a:t>Présentation à destination des élèves de première STMG</a:t>
            </a: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30288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S</a:t>
            </a:r>
            <a:r>
              <a:rPr lang="fr-FR" dirty="0" smtClean="0"/>
              <a:t>ystème d’</a:t>
            </a:r>
            <a:r>
              <a:rPr lang="fr-FR" dirty="0" smtClean="0">
                <a:solidFill>
                  <a:schemeClr val="tx2"/>
                </a:solidFill>
              </a:rPr>
              <a:t>I</a:t>
            </a:r>
            <a:r>
              <a:rPr lang="fr-FR" dirty="0" smtClean="0"/>
              <a:t>nformation de </a:t>
            </a:r>
            <a:r>
              <a:rPr lang="fr-FR" dirty="0" smtClean="0">
                <a:solidFill>
                  <a:schemeClr val="tx2"/>
                </a:solidFill>
              </a:rPr>
              <a:t>G</a:t>
            </a:r>
            <a:r>
              <a:rPr lang="fr-FR" dirty="0" smtClean="0"/>
              <a:t>estion – Au programme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graphicFrame>
        <p:nvGraphicFramePr>
          <p:cNvPr id="8" name="Espace réservé du contenu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588297"/>
              </p:ext>
            </p:extLst>
          </p:nvPr>
        </p:nvGraphicFramePr>
        <p:xfrm>
          <a:off x="144016" y="1772816"/>
          <a:ext cx="92525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893175" cy="792088"/>
          </a:xfrm>
        </p:spPr>
        <p:txBody>
          <a:bodyPr>
            <a:normAutofit fontScale="90000"/>
          </a:bodyPr>
          <a:lstStyle/>
          <a:p>
            <a:pPr marL="762000" indent="-762000" eaLnBrk="1" fontAlgn="auto" hangingPunct="1">
              <a:spcAft>
                <a:spcPts val="0"/>
              </a:spcAft>
              <a:defRPr/>
            </a:pPr>
            <a:r>
              <a:rPr lang="fr-FR" sz="3300" dirty="0" smtClean="0"/>
              <a:t/>
            </a:r>
            <a:br>
              <a:rPr lang="fr-FR" sz="3300" dirty="0" smtClean="0"/>
            </a:br>
            <a:r>
              <a:rPr lang="fr-FR" sz="3300" dirty="0" smtClean="0"/>
              <a:t>Pourquoi </a:t>
            </a:r>
            <a:r>
              <a:rPr lang="fr-FR" sz="3300" dirty="0"/>
              <a:t>choisir ?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fr-FR" sz="2800" dirty="0" smtClean="0">
                <a:solidFill>
                  <a:schemeClr val="tx2"/>
                </a:solidFill>
                <a:sym typeface="Wingdings" pitchFamily="2" charset="2"/>
              </a:rPr>
              <a:t>S</a:t>
            </a:r>
            <a:r>
              <a:rPr lang="fr-FR" sz="2800" dirty="0" smtClean="0">
                <a:solidFill>
                  <a:schemeClr val="tx2"/>
                </a:solidFill>
              </a:rPr>
              <a:t>ystème </a:t>
            </a:r>
            <a:r>
              <a:rPr lang="fr-FR" sz="2800" dirty="0" smtClean="0">
                <a:solidFill>
                  <a:schemeClr val="tx2"/>
                </a:solidFill>
              </a:rPr>
              <a:t>d’information de gestion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 smtClean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95888352"/>
              </p:ext>
            </p:extLst>
          </p:nvPr>
        </p:nvGraphicFramePr>
        <p:xfrm>
          <a:off x="190770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9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/>
              <a:t>Pour en savoir plus, suivez les liens :</a:t>
            </a:r>
          </a:p>
          <a:p>
            <a:pPr lvl="1"/>
            <a:r>
              <a:rPr lang="fr-FR" sz="3000" dirty="0">
                <a:solidFill>
                  <a:schemeClr val="tx2"/>
                </a:solidFill>
                <a:latin typeface="Haettenschweiler" pitchFamily="34" charset="0"/>
                <a:ea typeface="+mj-ea"/>
                <a:cs typeface="+mj-cs"/>
                <a:hlinkClick r:id="rId3"/>
              </a:rPr>
              <a:t>Consulter le programme des cours</a:t>
            </a:r>
            <a:endParaRPr lang="fr-FR" sz="3000" dirty="0">
              <a:solidFill>
                <a:schemeClr val="tx2"/>
              </a:solidFill>
              <a:latin typeface="Haettenschweiler" pitchFamily="34" charset="0"/>
              <a:ea typeface="+mj-ea"/>
              <a:cs typeface="+mj-cs"/>
            </a:endParaRPr>
          </a:p>
          <a:p>
            <a:pPr marL="1371600" lvl="3" indent="0">
              <a:buNone/>
            </a:pPr>
            <a:r>
              <a:rPr lang="fr-FR" sz="1400" dirty="0">
                <a:solidFill>
                  <a:srgbClr val="57517B"/>
                </a:solidFill>
                <a:latin typeface="Haettenschweiler" pitchFamily="34" charset="0"/>
                <a:ea typeface="+mj-ea"/>
                <a:cs typeface="+mj-cs"/>
              </a:rPr>
              <a:t>Source : Éducation </a:t>
            </a:r>
            <a:r>
              <a:rPr lang="fr-FR" sz="1400" dirty="0">
                <a:solidFill>
                  <a:srgbClr val="57517B"/>
                </a:solidFill>
                <a:latin typeface="Haettenschweiler" pitchFamily="34" charset="0"/>
                <a:ea typeface="+mj-ea"/>
                <a:cs typeface="+mj-cs"/>
              </a:rPr>
              <a:t>nationale</a:t>
            </a:r>
          </a:p>
          <a:p>
            <a:pPr lvl="1"/>
            <a:r>
              <a:rPr lang="fr-FR" sz="3000" dirty="0">
                <a:solidFill>
                  <a:srgbClr val="57517B"/>
                </a:solidFill>
                <a:latin typeface="Haettenschweiler" pitchFamily="34" charset="0"/>
                <a:ea typeface="+mj-ea"/>
                <a:cs typeface="+mj-cs"/>
                <a:hlinkClick r:id="rId4"/>
              </a:rPr>
              <a:t>Ecouter un professionnel présenter cette spécialité</a:t>
            </a:r>
            <a:endParaRPr lang="fr-FR" sz="3000" dirty="0">
              <a:solidFill>
                <a:srgbClr val="57517B"/>
              </a:solidFill>
              <a:latin typeface="Haettenschweiler" pitchFamily="34" charset="0"/>
              <a:ea typeface="+mj-ea"/>
              <a:cs typeface="+mj-cs"/>
            </a:endParaRPr>
          </a:p>
          <a:p>
            <a:pPr marL="1371600" lvl="3" indent="0">
              <a:buNone/>
            </a:pPr>
            <a:r>
              <a:rPr lang="fr-FR" sz="1400" dirty="0">
                <a:solidFill>
                  <a:srgbClr val="57517B"/>
                </a:solidFill>
                <a:latin typeface="Haettenschweiler" pitchFamily="34" charset="0"/>
                <a:ea typeface="+mj-ea"/>
                <a:cs typeface="+mj-cs"/>
              </a:rPr>
              <a:t>Source : </a:t>
            </a:r>
            <a:r>
              <a:rPr lang="fr-FR" sz="1400" dirty="0" err="1">
                <a:solidFill>
                  <a:srgbClr val="57517B"/>
                </a:solidFill>
                <a:latin typeface="Haettenschweiler" pitchFamily="34" charset="0"/>
                <a:ea typeface="+mj-ea"/>
                <a:cs typeface="+mj-cs"/>
              </a:rPr>
              <a:t>JobTeaser</a:t>
            </a:r>
            <a:endParaRPr lang="fr-FR" sz="1400" dirty="0">
              <a:solidFill>
                <a:srgbClr val="57517B"/>
              </a:solidFill>
              <a:latin typeface="Haettenschweiler" pitchFamily="34" charset="0"/>
              <a:ea typeface="+mj-ea"/>
              <a:cs typeface="+mj-cs"/>
            </a:endParaRPr>
          </a:p>
          <a:p>
            <a:pPr lvl="1"/>
            <a:r>
              <a:rPr lang="fr-FR" sz="3000" dirty="0">
                <a:solidFill>
                  <a:srgbClr val="57517B"/>
                </a:solidFill>
                <a:latin typeface="Haettenschweiler" pitchFamily="34" charset="0"/>
                <a:ea typeface="+mj-ea"/>
                <a:cs typeface="+mj-cs"/>
                <a:hlinkClick r:id="rId5"/>
              </a:rPr>
              <a:t>Voir et entendre des témoignages sur les métiers du secteur </a:t>
            </a:r>
            <a:endParaRPr lang="fr-FR" sz="3000" dirty="0">
              <a:solidFill>
                <a:srgbClr val="57517B"/>
              </a:solidFill>
              <a:latin typeface="Haettenschweiler" pitchFamily="34" charset="0"/>
              <a:ea typeface="+mj-ea"/>
              <a:cs typeface="+mj-cs"/>
            </a:endParaRPr>
          </a:p>
          <a:p>
            <a:pPr marL="1371600" lvl="3" indent="0">
              <a:buNone/>
            </a:pPr>
            <a:r>
              <a:rPr lang="fr-FR" sz="1400" dirty="0">
                <a:solidFill>
                  <a:srgbClr val="57517B"/>
                </a:solidFill>
                <a:latin typeface="Haettenschweiler" pitchFamily="34" charset="0"/>
                <a:ea typeface="+mj-ea"/>
                <a:cs typeface="+mj-cs"/>
              </a:rPr>
              <a:t>Source : Onisep</a:t>
            </a:r>
          </a:p>
          <a:p>
            <a:pPr lvl="1"/>
            <a:r>
              <a:rPr lang="fr-FR" sz="3000" dirty="0">
                <a:solidFill>
                  <a:srgbClr val="57517B"/>
                </a:solidFill>
                <a:latin typeface="Haettenschweiler" pitchFamily="34" charset="0"/>
                <a:ea typeface="+mj-ea"/>
                <a:cs typeface="+mj-cs"/>
                <a:hlinkClick r:id="rId6"/>
              </a:rPr>
              <a:t>Zoom sur un métier : développeur web</a:t>
            </a:r>
            <a:endParaRPr lang="fr-FR" sz="3000" dirty="0">
              <a:solidFill>
                <a:srgbClr val="57517B"/>
              </a:solidFill>
              <a:latin typeface="Haettenschweiler" pitchFamily="34" charset="0"/>
              <a:ea typeface="+mj-ea"/>
              <a:cs typeface="+mj-cs"/>
            </a:endParaRPr>
          </a:p>
          <a:p>
            <a:pPr marL="1371600" lvl="3" indent="0">
              <a:buNone/>
            </a:pPr>
            <a:r>
              <a:rPr lang="fr-FR" sz="1400" dirty="0">
                <a:solidFill>
                  <a:srgbClr val="57517B"/>
                </a:solidFill>
                <a:latin typeface="Haettenschweiler" pitchFamily="34" charset="0"/>
                <a:ea typeface="+mj-ea"/>
                <a:cs typeface="+mj-cs"/>
              </a:rPr>
              <a:t>Source : </a:t>
            </a:r>
            <a:r>
              <a:rPr lang="fr-FR" sz="1400" dirty="0" err="1">
                <a:solidFill>
                  <a:srgbClr val="57517B"/>
                </a:solidFill>
                <a:latin typeface="Haettenschweiler" pitchFamily="34" charset="0"/>
                <a:ea typeface="+mj-ea"/>
                <a:cs typeface="+mj-cs"/>
              </a:rPr>
              <a:t>JobTeaser</a:t>
            </a:r>
            <a:endParaRPr lang="fr-FR" sz="1400" dirty="0">
              <a:solidFill>
                <a:srgbClr val="57517B"/>
              </a:solidFill>
              <a:latin typeface="Haettenschweiler" pitchFamily="34" charset="0"/>
              <a:ea typeface="+mj-ea"/>
              <a:cs typeface="+mj-cs"/>
            </a:endParaRPr>
          </a:p>
          <a:p>
            <a:pPr marL="1371600" lvl="3" indent="0">
              <a:buNone/>
            </a:pPr>
            <a:endParaRPr lang="fr-FR" sz="1400" b="1" dirty="0">
              <a:solidFill>
                <a:srgbClr val="57517B"/>
              </a:solidFill>
              <a:latin typeface="+mj-lt"/>
              <a:ea typeface="+mj-ea"/>
              <a:cs typeface="+mj-cs"/>
            </a:endParaRP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3028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Système </a:t>
            </a:r>
            <a:r>
              <a:rPr lang="fr-FR" dirty="0" smtClean="0">
                <a:solidFill>
                  <a:schemeClr val="tx2"/>
                </a:solidFill>
              </a:rPr>
              <a:t>d’information de gestion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32040" y="5877272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" action="ppaction://noaction"/>
              </a:rPr>
              <a:t>&gt; </a:t>
            </a:r>
            <a:r>
              <a:rPr lang="fr-FR" dirty="0" smtClean="0">
                <a:latin typeface="+mj-lt"/>
                <a:hlinkClick r:id="rId7" action="ppaction://hlinksldjump"/>
              </a:rPr>
              <a:t>Revenir aux 4 spécialités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98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G</a:t>
            </a:r>
            <a:r>
              <a:rPr lang="fr-FR" dirty="0" smtClean="0"/>
              <a:t>estion et </a:t>
            </a:r>
            <a:r>
              <a:rPr lang="fr-FR" dirty="0" smtClean="0">
                <a:solidFill>
                  <a:schemeClr val="tx2"/>
                </a:solidFill>
              </a:rPr>
              <a:t>F</a:t>
            </a:r>
            <a:r>
              <a:rPr lang="fr-FR" dirty="0" smtClean="0"/>
              <a:t>inance – Au programme :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50DE3-4D5C-4B82-973F-E28D70DA7E01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7F732-FD16-4421-8CB2-1160719AB20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graphicFrame>
        <p:nvGraphicFramePr>
          <p:cNvPr id="7" name="Espace réservé du contenu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48301"/>
              </p:ext>
            </p:extLst>
          </p:nvPr>
        </p:nvGraphicFramePr>
        <p:xfrm>
          <a:off x="144016" y="1484784"/>
          <a:ext cx="92525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7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8893175" cy="720080"/>
          </a:xfrm>
        </p:spPr>
        <p:txBody>
          <a:bodyPr>
            <a:normAutofit fontScale="90000"/>
          </a:bodyPr>
          <a:lstStyle/>
          <a:p>
            <a:pPr marL="762000" indent="-762000" eaLnBrk="1" fontAlgn="auto" hangingPunct="1">
              <a:spcAft>
                <a:spcPts val="0"/>
              </a:spcAft>
              <a:defRPr/>
            </a:pPr>
            <a:r>
              <a:rPr lang="fr-FR" sz="3300" dirty="0"/>
              <a:t>Pourquoi choisir ?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fr-FR" sz="2800" dirty="0" smtClean="0">
                <a:solidFill>
                  <a:schemeClr val="tx2"/>
                </a:solidFill>
              </a:rPr>
              <a:t>Gestion et Finance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 smtClean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6465198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en savoir plus, suivez les liens :</a:t>
            </a:r>
          </a:p>
          <a:p>
            <a:pPr lvl="1"/>
            <a:r>
              <a:rPr lang="fr-FR" dirty="0" smtClean="0">
                <a:latin typeface="Haettenschweiler" pitchFamily="34" charset="0"/>
                <a:hlinkClick r:id="rId3"/>
              </a:rPr>
              <a:t>Consulter le programme des cours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>
                <a:latin typeface="Haettenschweiler" pitchFamily="34" charset="0"/>
              </a:rPr>
              <a:t>Source : Éducation </a:t>
            </a:r>
            <a:r>
              <a:rPr lang="fr-FR" dirty="0" smtClean="0">
                <a:latin typeface="Haettenschweiler" pitchFamily="34" charset="0"/>
              </a:rPr>
              <a:t>nationale</a:t>
            </a:r>
          </a:p>
          <a:p>
            <a:pPr lvl="1"/>
            <a:r>
              <a:rPr lang="fr-FR" dirty="0" smtClean="0">
                <a:latin typeface="Haettenschweiler" pitchFamily="34" charset="0"/>
                <a:hlinkClick r:id="rId4"/>
              </a:rPr>
              <a:t>Ecouter un professionnel présenter ses activités dans une entreprise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>
                <a:latin typeface="Haettenschweiler" pitchFamily="34" charset="0"/>
              </a:rPr>
              <a:t>Source : </a:t>
            </a:r>
            <a:r>
              <a:rPr lang="fr-FR" dirty="0" err="1" smtClean="0">
                <a:latin typeface="Haettenschweiler" pitchFamily="34" charset="0"/>
              </a:rPr>
              <a:t>JobTeaser</a:t>
            </a:r>
            <a:endParaRPr lang="fr-FR" dirty="0" smtClean="0">
              <a:latin typeface="Haettenschweiler" pitchFamily="34" charset="0"/>
            </a:endParaRPr>
          </a:p>
          <a:p>
            <a:pPr lvl="1"/>
            <a:r>
              <a:rPr lang="fr-FR" dirty="0" smtClean="0">
                <a:latin typeface="Haettenschweiler" pitchFamily="34" charset="0"/>
                <a:hlinkClick r:id="rId5"/>
              </a:rPr>
              <a:t>Voir et entendre des témoignages sur les métiers du secteur 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 smtClean="0">
                <a:latin typeface="Haettenschweiler" pitchFamily="34" charset="0"/>
              </a:rPr>
              <a:t>Source : Onisep</a:t>
            </a:r>
          </a:p>
          <a:p>
            <a:pPr lvl="1"/>
            <a:r>
              <a:rPr lang="fr-FR" dirty="0" smtClean="0">
                <a:latin typeface="Haettenschweiler" pitchFamily="34" charset="0"/>
                <a:hlinkClick r:id="rId6"/>
              </a:rPr>
              <a:t>Zoom sur un métier : auditeur comptable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>
                <a:latin typeface="Haettenschweiler" pitchFamily="34" charset="0"/>
              </a:rPr>
              <a:t>Source : </a:t>
            </a:r>
            <a:r>
              <a:rPr lang="fr-FR" dirty="0" err="1" smtClean="0">
                <a:latin typeface="Haettenschweiler" pitchFamily="34" charset="0"/>
              </a:rPr>
              <a:t>JobTeaser</a:t>
            </a:r>
            <a:endParaRPr lang="fr-FR" dirty="0" smtClean="0">
              <a:latin typeface="Haettenschweiler" pitchFamily="34" charset="0"/>
            </a:endParaRP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Gestion et Finance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43156" y="5661248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  <a:hlinkClick r:id="rId7" action="ppaction://hlinksldjump"/>
              </a:rPr>
              <a:t>&gt; Revenir aux 4 spécialités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00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R</a:t>
            </a:r>
            <a:r>
              <a:rPr lang="fr-FR" dirty="0"/>
              <a:t>essources </a:t>
            </a:r>
            <a:r>
              <a:rPr lang="fr-FR" dirty="0">
                <a:solidFill>
                  <a:schemeClr val="tx2"/>
                </a:solidFill>
              </a:rPr>
              <a:t>H</a:t>
            </a:r>
            <a:r>
              <a:rPr lang="fr-FR" dirty="0"/>
              <a:t>umaines et </a:t>
            </a:r>
            <a:r>
              <a:rPr lang="fr-FR" dirty="0">
                <a:solidFill>
                  <a:schemeClr val="tx2"/>
                </a:solidFill>
              </a:rPr>
              <a:t>C</a:t>
            </a:r>
            <a:r>
              <a:rPr lang="fr-FR" dirty="0"/>
              <a:t>ommunication </a:t>
            </a:r>
            <a:r>
              <a:rPr lang="fr-FR" dirty="0" smtClean="0"/>
              <a:t>: Au programme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50DE3-4D5C-4B82-973F-E28D70DA7E01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7F732-FD16-4421-8CB2-1160719AB20F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graphicFrame>
        <p:nvGraphicFramePr>
          <p:cNvPr id="6" name="Espace réservé du contenu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920911"/>
              </p:ext>
            </p:extLst>
          </p:nvPr>
        </p:nvGraphicFramePr>
        <p:xfrm>
          <a:off x="144016" y="1772816"/>
          <a:ext cx="92525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6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8893175" cy="720080"/>
          </a:xfrm>
        </p:spPr>
        <p:txBody>
          <a:bodyPr>
            <a:normAutofit fontScale="90000"/>
          </a:bodyPr>
          <a:lstStyle/>
          <a:p>
            <a:pPr marL="762000" indent="-762000" eaLnBrk="1" fontAlgn="auto" hangingPunct="1">
              <a:spcAft>
                <a:spcPts val="0"/>
              </a:spcAft>
              <a:defRPr/>
            </a:pPr>
            <a:r>
              <a:rPr lang="fr-FR" sz="3300" dirty="0"/>
              <a:t>Pourquoi choisir ?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fr-FR" sz="2800" dirty="0" smtClean="0">
                <a:solidFill>
                  <a:schemeClr val="tx2"/>
                </a:solidFill>
              </a:rPr>
              <a:t>Ressources Humaines et Communication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 smtClean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2717107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5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en savoir plus, suivez les liens :</a:t>
            </a:r>
          </a:p>
          <a:p>
            <a:pPr lvl="1"/>
            <a:r>
              <a:rPr lang="fr-FR" dirty="0" smtClean="0">
                <a:latin typeface="Haettenschweiler" pitchFamily="34" charset="0"/>
                <a:hlinkClick r:id="rId3"/>
              </a:rPr>
              <a:t>Consulter le programme des cours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 smtClean="0">
                <a:latin typeface="Haettenschweiler" pitchFamily="34" charset="0"/>
              </a:rPr>
              <a:t>Source : Éducation nationale</a:t>
            </a:r>
          </a:p>
          <a:p>
            <a:pPr lvl="1"/>
            <a:r>
              <a:rPr lang="fr-FR" dirty="0" smtClean="0">
                <a:latin typeface="Haettenschweiler" pitchFamily="34" charset="0"/>
                <a:hlinkClick r:id="rId4"/>
              </a:rPr>
              <a:t>Ecouter un professionnel présenter cette spécialité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>
                <a:latin typeface="Haettenschweiler" pitchFamily="34" charset="0"/>
              </a:rPr>
              <a:t>Source : </a:t>
            </a:r>
            <a:r>
              <a:rPr lang="fr-FR" dirty="0" err="1" smtClean="0">
                <a:latin typeface="Haettenschweiler" pitchFamily="34" charset="0"/>
              </a:rPr>
              <a:t>JobTeaser</a:t>
            </a:r>
            <a:endParaRPr lang="fr-FR" dirty="0" smtClean="0">
              <a:latin typeface="Haettenschweiler" pitchFamily="34" charset="0"/>
            </a:endParaRPr>
          </a:p>
          <a:p>
            <a:pPr lvl="1"/>
            <a:r>
              <a:rPr lang="fr-FR" dirty="0" smtClean="0">
                <a:latin typeface="Haettenschweiler" pitchFamily="34" charset="0"/>
                <a:hlinkClick r:id="rId5"/>
              </a:rPr>
              <a:t>Voir et entendre des témoignages sur les métiers du secteur 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>
                <a:latin typeface="Haettenschweiler" pitchFamily="34" charset="0"/>
              </a:rPr>
              <a:t>Source : </a:t>
            </a:r>
            <a:r>
              <a:rPr lang="fr-FR" dirty="0" smtClean="0">
                <a:latin typeface="Haettenschweiler" pitchFamily="34" charset="0"/>
              </a:rPr>
              <a:t>Onisep</a:t>
            </a:r>
          </a:p>
          <a:p>
            <a:pPr lvl="1"/>
            <a:r>
              <a:rPr lang="fr-FR" dirty="0" smtClean="0">
                <a:latin typeface="Haettenschweiler" pitchFamily="34" charset="0"/>
                <a:hlinkClick r:id="rId6"/>
              </a:rPr>
              <a:t>Zoom sur un métier : </a:t>
            </a:r>
            <a:r>
              <a:rPr lang="fr-FR" dirty="0" err="1" smtClean="0">
                <a:latin typeface="Haettenschweiler" pitchFamily="34" charset="0"/>
                <a:hlinkClick r:id="rId6"/>
              </a:rPr>
              <a:t>chargé-e</a:t>
            </a:r>
            <a:r>
              <a:rPr lang="fr-FR" dirty="0" smtClean="0">
                <a:latin typeface="Haettenschweiler" pitchFamily="34" charset="0"/>
                <a:hlinkClick r:id="rId6"/>
              </a:rPr>
              <a:t> de recrutement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>
                <a:latin typeface="Haettenschweiler" pitchFamily="34" charset="0"/>
              </a:rPr>
              <a:t>Source : </a:t>
            </a:r>
            <a:r>
              <a:rPr lang="fr-FR" dirty="0" err="1" smtClean="0">
                <a:latin typeface="Haettenschweiler" pitchFamily="34" charset="0"/>
              </a:rPr>
              <a:t>JobTeaser</a:t>
            </a:r>
            <a:endParaRPr lang="fr-FR" dirty="0" smtClean="0">
              <a:latin typeface="Haettenschweiler" pitchFamily="34" charset="0"/>
            </a:endParaRP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Ressources humaines et communication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43157" y="5770492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  <a:hlinkClick r:id="rId7" action="ppaction://hlinksldjump"/>
              </a:rPr>
              <a:t>&gt; Revenir aux 4 spécialités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5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M</a:t>
            </a:r>
            <a:r>
              <a:rPr lang="fr-FR" dirty="0" smtClean="0"/>
              <a:t>ercatique : Au programme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50DE3-4D5C-4B82-973F-E28D70DA7E01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7F732-FD16-4421-8CB2-1160719AB20F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graphicFrame>
        <p:nvGraphicFramePr>
          <p:cNvPr id="6" name="Espace réservé du contenu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025913"/>
              </p:ext>
            </p:extLst>
          </p:nvPr>
        </p:nvGraphicFramePr>
        <p:xfrm>
          <a:off x="144016" y="1772816"/>
          <a:ext cx="92525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7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série ST</a:t>
            </a:r>
            <a:r>
              <a:rPr lang="fr-FR" dirty="0" smtClean="0">
                <a:solidFill>
                  <a:schemeClr val="tx2"/>
                </a:solidFill>
              </a:rPr>
              <a:t>M</a:t>
            </a:r>
            <a:r>
              <a:rPr lang="fr-FR" dirty="0" smtClean="0"/>
              <a:t>G…le choix de 4 spécialités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027226577"/>
              </p:ext>
            </p:extLst>
          </p:nvPr>
        </p:nvGraphicFramePr>
        <p:xfrm>
          <a:off x="1115616" y="1628800"/>
          <a:ext cx="70922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60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8893175" cy="720080"/>
          </a:xfrm>
        </p:spPr>
        <p:txBody>
          <a:bodyPr>
            <a:normAutofit fontScale="90000"/>
          </a:bodyPr>
          <a:lstStyle/>
          <a:p>
            <a:pPr marL="762000" indent="-762000" eaLnBrk="1" fontAlgn="auto" hangingPunct="1">
              <a:spcAft>
                <a:spcPts val="0"/>
              </a:spcAft>
              <a:defRPr/>
            </a:pPr>
            <a:r>
              <a:rPr lang="fr-FR" sz="3300" dirty="0"/>
              <a:t>Pourquoi choisir ?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fr-FR" sz="2800" dirty="0" smtClean="0">
                <a:solidFill>
                  <a:schemeClr val="tx2"/>
                </a:solidFill>
              </a:rPr>
              <a:t>Mercatique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 smtClean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046777112"/>
              </p:ext>
            </p:extLst>
          </p:nvPr>
        </p:nvGraphicFramePr>
        <p:xfrm>
          <a:off x="1524000" y="1324992"/>
          <a:ext cx="672040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1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Haettenschweiler" pitchFamily="34" charset="0"/>
              </a:rPr>
              <a:t>Pour en savoir plus, suivez les liens :</a:t>
            </a:r>
          </a:p>
          <a:p>
            <a:pPr lvl="1"/>
            <a:r>
              <a:rPr lang="fr-FR" dirty="0" smtClean="0">
                <a:latin typeface="Haettenschweiler" pitchFamily="34" charset="0"/>
                <a:hlinkClick r:id="rId3"/>
              </a:rPr>
              <a:t>Consulter le programme des cours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>
                <a:latin typeface="Haettenschweiler" pitchFamily="34" charset="0"/>
              </a:rPr>
              <a:t>Source : Éducation </a:t>
            </a:r>
            <a:r>
              <a:rPr lang="fr-FR" dirty="0" smtClean="0">
                <a:latin typeface="Haettenschweiler" pitchFamily="34" charset="0"/>
              </a:rPr>
              <a:t>nationale</a:t>
            </a:r>
          </a:p>
          <a:p>
            <a:pPr lvl="1"/>
            <a:r>
              <a:rPr lang="fr-FR" dirty="0" smtClean="0">
                <a:latin typeface="Haettenschweiler" pitchFamily="34" charset="0"/>
                <a:hlinkClick r:id="rId4"/>
              </a:rPr>
              <a:t>Ecouter un professionnel présenter cette spécialité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>
                <a:latin typeface="Haettenschweiler" pitchFamily="34" charset="0"/>
              </a:rPr>
              <a:t>Source : </a:t>
            </a:r>
            <a:r>
              <a:rPr lang="fr-FR" dirty="0" err="1" smtClean="0">
                <a:latin typeface="Haettenschweiler" pitchFamily="34" charset="0"/>
              </a:rPr>
              <a:t>JobTeaser</a:t>
            </a:r>
            <a:endParaRPr lang="fr-FR" dirty="0" smtClean="0">
              <a:latin typeface="Haettenschweiler" pitchFamily="34" charset="0"/>
            </a:endParaRPr>
          </a:p>
          <a:p>
            <a:pPr lvl="1"/>
            <a:r>
              <a:rPr lang="fr-FR" dirty="0" smtClean="0">
                <a:latin typeface="Haettenschweiler" pitchFamily="34" charset="0"/>
                <a:hlinkClick r:id="rId5"/>
              </a:rPr>
              <a:t>Voir et entendre des témoignages sur les métiers du secteur 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 smtClean="0">
                <a:latin typeface="Haettenschweiler" pitchFamily="34" charset="0"/>
              </a:rPr>
              <a:t>Source Onisep</a:t>
            </a:r>
          </a:p>
          <a:p>
            <a:pPr lvl="1"/>
            <a:r>
              <a:rPr lang="fr-FR" dirty="0" smtClean="0">
                <a:latin typeface="Haettenschweiler" pitchFamily="34" charset="0"/>
                <a:hlinkClick r:id="rId6"/>
              </a:rPr>
              <a:t>Zoom sur un métier : </a:t>
            </a:r>
            <a:r>
              <a:rPr lang="fr-FR" dirty="0" err="1" smtClean="0">
                <a:latin typeface="Haettenschweiler" pitchFamily="34" charset="0"/>
                <a:hlinkClick r:id="rId6"/>
              </a:rPr>
              <a:t>chargé-e</a:t>
            </a:r>
            <a:r>
              <a:rPr lang="fr-FR" dirty="0" smtClean="0">
                <a:latin typeface="Haettenschweiler" pitchFamily="34" charset="0"/>
                <a:hlinkClick r:id="rId6"/>
              </a:rPr>
              <a:t> d’études marketing</a:t>
            </a:r>
            <a:endParaRPr lang="fr-FR" dirty="0" smtClean="0">
              <a:latin typeface="Haettenschweiler" pitchFamily="34" charset="0"/>
            </a:endParaRPr>
          </a:p>
          <a:p>
            <a:pPr lvl="3"/>
            <a:r>
              <a:rPr lang="fr-FR" dirty="0">
                <a:latin typeface="Haettenschweiler" pitchFamily="34" charset="0"/>
              </a:rPr>
              <a:t>Source : </a:t>
            </a:r>
            <a:r>
              <a:rPr lang="fr-FR" dirty="0" err="1" smtClean="0">
                <a:latin typeface="Haettenschweiler" pitchFamily="34" charset="0"/>
              </a:rPr>
              <a:t>JobTeaser</a:t>
            </a:r>
            <a:endParaRPr lang="fr-FR" dirty="0" smtClean="0">
              <a:latin typeface="Haettenschweiler" pitchFamily="34" charset="0"/>
            </a:endParaRP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Mercatique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88024" y="5301208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  <a:hlinkClick r:id="rId7" action="ppaction://hlinksldjump"/>
              </a:rPr>
              <a:t>&gt; Revenir aux 4 spécialités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7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Développer des capacités et des attitudes globales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05680" y="1556792"/>
          <a:ext cx="8686800" cy="470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F8789B-02A5-4CFA-89D2-F4E936B27D21}" type="datetime2">
              <a:rPr lang="fr-FR" smtClean="0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B7AC3-7319-450E-BFE6-00EA63025A17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étudie-t-on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34892955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516216" y="4005064"/>
            <a:ext cx="219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n-lt"/>
              </a:rPr>
              <a:t>DES REALISATIONS</a:t>
            </a:r>
          </a:p>
        </p:txBody>
      </p:sp>
    </p:spTree>
    <p:extLst>
      <p:ext uri="{BB962C8B-B14F-4D97-AF65-F5344CB8AC3E}">
        <p14:creationId xmlns:p14="http://schemas.microsoft.com/office/powerpoint/2010/main" val="36001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droit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50DE3-4D5C-4B82-973F-E28D70DA7E01}" type="datetime2">
              <a:rPr lang="fr-FR" smtClean="0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7F732-FD16-4421-8CB2-1160719AB20F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496326196"/>
              </p:ext>
            </p:extLst>
          </p:nvPr>
        </p:nvGraphicFramePr>
        <p:xfrm>
          <a:off x="1524000" y="764704"/>
          <a:ext cx="71524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>
                <a:solidFill>
                  <a:schemeClr val="tx2"/>
                </a:solidFill>
              </a:rPr>
              <a:t>M</a:t>
            </a:r>
            <a:r>
              <a:rPr lang="fr-FR" dirty="0" smtClean="0"/>
              <a:t>anagement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50DE3-4D5C-4B82-973F-E28D70DA7E01}" type="datetime2">
              <a:rPr lang="fr-FR" smtClean="0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7F732-FD16-4421-8CB2-1160719AB20F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245474378"/>
              </p:ext>
            </p:extLst>
          </p:nvPr>
        </p:nvGraphicFramePr>
        <p:xfrm>
          <a:off x="1524000" y="1052736"/>
          <a:ext cx="72244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7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apprend-t-on ?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509509-B643-4C30-B694-D116535F169F}" type="datetime2">
              <a:rPr lang="fr-FR" smtClean="0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24A2A-1AA2-4D5E-8FB5-CE72B5359571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494207"/>
              </p:ext>
            </p:extLst>
          </p:nvPr>
        </p:nvGraphicFramePr>
        <p:xfrm>
          <a:off x="0" y="1484784"/>
          <a:ext cx="8928992" cy="49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métiers…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vendredi 1er mars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990589687"/>
              </p:ext>
            </p:extLst>
          </p:nvPr>
        </p:nvGraphicFramePr>
        <p:xfrm>
          <a:off x="1979712" y="836712"/>
          <a:ext cx="70567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7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Répondre à l’enquête…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68288"/>
          </a:xfrm>
        </p:spPr>
        <p:txBody>
          <a:bodyPr/>
          <a:lstStyle/>
          <a:p>
            <a:r>
              <a:rPr lang="fr-FR" dirty="0" smtClean="0"/>
              <a:t>En cliquant sur ce lien…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7" name="AutoShape 2" descr="data:image/jpeg;base64,/9j/4AAQSkZJRgABAQAAAQABAAD/2wCEAAkGBhQSEBUSExAWFRMWGBkXGRcWFxgYGBsYGBgYFRgXGxoXHyYfHhklGhkYIDAgIyc1LC4sGSAxNTAsNSYrLCkBCQoKDgwOGg8PGiocHyQsKS0sKSkpKSkpKSksKSkpKTUsNSwpLCkpKSkpKSk1LCk0KTUsKjItKSktLi8pLCksKf/AABEIAFkAnQMBIgACEQEDEQH/xAAbAAABBQEBAAAAAAAAAAAAAAAEAAIDBQYBB//EAD0QAAIBAwIDBQUGAwgDAQAAAAECEQADEgQhBSIxEzJBUXEGUmGRsRQjcoGh0QdCwRUzNWKz4fDxQ4KiJP/EABgBAQEBAQEAAAAAAAAAAAAAAAABAgME/8QAJBEBAQACAgEEAQUAAAAAAAAAAAECEQMhQQQSMVHRBSJhobH/2gAMAwEAAhEDEQA/APULt05HmPU+J8z8ab2p94/M/vSu94+p+pqq9pOMjS6W5fIkqOUebMQqjbfqf0quvUi17Y+8fn/vSN1vM/M/vXmp4XxnH7V9pGcZdhl4ROGGOH/p18JmtCvFL+t4at3SMLeoaAZIUKyNFwSwPxptnbU9q3mfmaXat7x+Z/evLdW3GLd61ZbVDO+WwhkI5RkZOO21ab2b03ELfbNrLwdcPu4ZWhgSSdlHhRdtZ2x94/M/vS7Y+Z+ZrE/wz9oL2ps3e3uF3VkIJicHTboBtKk/nRn8RONXNNpA1lylxriqCACYgs0SD4AUGq7U+8fmf3pdsfePz/3ql4TxSOH29ReeYsrcdj4wsk1j7CcU4iPtCX/s1okm0hYrInrspJ/E2x8tqD0rtW8z8zS7U+8fmf3rKex/HLzvd0mrWNTZhp2i4h2DbbEzG46z061qKL0f2re8fmf3pdq3vH5n96bSodHdq3vH5n96Xat7x+Z/em0qHR3at7x+Z/el2re8fmf3ptcmh0f2re8fmf3pdq3vH5n96YTSDUOj73ePqfqay38RttDnEi3esXGH+VbgJ/58a1N3vH1P1NQajTrcRkdQyMCrA9CD1FE8I+HcTt30Fy1cDod5B+YYdQd+h8aH4JwVdKjojMVe413eNi5kqIA2FYjiP8Ob+mbtuH6hgw/8cw/4Q3R/wsJrV+xvHzq9KLjgC6rFLgG3MvUx4SCDHrRAntB/iXDvxXv9KtFq/wC7f8J+lZ32h/xLh34r3+lWi1f92/4W+horBfw/PZ3NMPC/oEPq9q4Z/PFqsfbgZ37Vs9Len1V8+oTs1/VjVbwc4afgt71sn0uoY/8ApRVjxP7zU8RfwtaRbQ9XDXT+m1GfALi7E8E0dlet/wCzWvyYyf1Fb2zaCKFUQqgKvoogfp9awWrEaDhB8Be00+n/ACa3HELjrZuNbXK4EYqsTLAbCB8QKigr/A8tdb1YeClprTLjOQYgglpkRB8D18Kta8+4b7aa1dTZt621bsW7mUs6lOiE9WcjvR4eNa/Qe0mmvPhbvoz+UwT6TE/lT3T7dcePOy5TG6iypUqjuXIKiOpj9CZ/SqykrhYef61G17YEeJj9Y/pUOpTJu6TtEjH1g5DrU33pZHdW0gjMKCO9MAQ1CNxVu27PsWnLEEBmXE4mSyqVB26T40r5ys3FFtnEHlOJ6EDHkHxmhblgHVBgpmbZykgCIMYxucZEknqvSosg/XX5DKcO8BzMF8J6mZ38qR1gP86CPJwevpVFxnXPbdQ997aFBjhb0zy+Rzk6gySNu6IE+Zq40SCBIklEMulsMSZ3It8oPTpt5VP5Xa3u94+p+prNe23En09qzfVyqJqLfax42mlWB+G4PqBWlu94+p+poTiXDUv2Xs3BKOIMbH4EHzBg/lW3NMl0MAysCpAIIO0dQZ/MGsx7COHOsuofu7mrcoREEBVBI+BNZTWeyV2wDY/tdF08xiWaYPh2an9Jg1p+Gccs6awtjS6bUXlUdRbYBidyxYgbkydhWLnI64cHJn8RN7Q/4lw78V7/AEjWj1Pcf8LfQ1heJjiGpv2b1vR9kbBcrmymcxiZBPl5CnX/AGa4nfBF3VqimZCsfH4IAKzeX6m3ox9HO7nnjj/f+BjqUHAdKS6i5bFi6gJGRZLgkAdehNDH2xsC1rzzM+ouXCsLsEwFu3JJ/Efzoyx/CQYQ+qJMbYoI/U9KN0v8LrK6fBmLXsSM5IQMf5gqwYHkTU/ffGiYemxs91uXX15/DGcQ9rmuaGxphbVex7Ng8kmbY2MQBE1OfaXX6vZXuGfC0sD05RXo3BfZGxYsojWbbOqhXfAcxiCd561ndR7A6qy7fYdabVpySbZLDGfCRMj47GsXiyymrXo4/W8XDlMuPjl61332xi8BvPrbemc43X35ySVBVn5tyRsp2+Ir0X2f/h9a07rduObtxTI/lQHzjqfzpvB/YEWHsXTdzvJce5ddgSbmdtreIJOwBMyd611bx4cZq1x5P1Dmz90+JfmRyo9QOhxJxMwPQr/WpKF1l5dgxI364k9TAmuuV1HixnYfUOUtbCIZTsQTu4+Qg1Neci8gDbGTEgSPgPSodQQni/UeM9TB+BiD+ppuodVU4jJrbKOYER3RsdpMb/OsTfy30D09wymEBTfbMEQZ5ZEDaPXxqO46fbAds2NsgZJ5DrJymJ2C+Hxqw+wwbZQxzF2nfqJI+Yqv1Vy6L5W2TBwIA7VdiAIg8mRAZeeF3WRsatZxiDU8PftJtorPgocXRZvFd2YDmYEHfeOU7bTS1Gov2rFgaVLZGEEu1vwggDmVYBLd3p08BVZ7S6K0l7O6bFp2S27Ko0udwlm7Q/8A6fFeqxAO4kVF7RaMXNLoiW04i2e/2BEQg5d8Y26JtWmdvRrvePqfqahvWFYQyg+tTXe8fU/U00CqkQ2dIid22q+igf0qalSqaXZVyu0qqFSrlKg7XK7SoFSpUqDlVvFDDAwO6fBcusQJMxufD4DrVnFB63hy3SCSRHTofPzB86xnLZ06cdku6r9fdZmuIxARWSMSAdzJnxjf/o1Fq1P3/MVllMj1j47eMfGjtVos2dVCqZVi0d7qxn5CpzZKOzcvPt4z/wB1rTO9U2YGx/k6gx/KfD/n9KrbtonUrB/mSRk0MeU7gCARuTuRsvxo3SEm0Ou6R49YbaelBXNIftQaB3UbIsRCoNwRjuYnctG4iN65Y+XToJqrN1rylHuEm0k9m9i0TDOJYXrblvgR0iPjQvtdYJt6bO8LbBWntXtFj3PHsyD+QAp3FuCdvcVmsOVFtMTYsWLzcxYkMb2RUdCsbEePhQ/tFpVFjSpdFq2yoeV7c+6NgisoO24BgHpXVyb273j6n6mq7i1uQoKM+84hclYxGLR0nwY8oIE1Y3e8fU/U0NqtUEAkEk9AIBMDI7sQBsCSSQKqeFcWvbQrFgzHFguEorlAHbmOXLLknduuzVyb5RYZieYk9liO8iKpV1kLzG54EqjbzLUXouJh8AVIdgCRGwJtLdYb7wMgvwOxim3OMKpPI8AsMgFjk7xEtJAHkN+gluWiBtRev/y5rLQ33eQUAkr2eIyaRjLEFebaIMG6NnLvkWIEBclCKT4wCuXUDmnGG2jEwy5xdQSAjnyK4QxzFuFlhvkTuYEKxBMGuf21b5TvierQAE5Dc5pM90TKgiCCTDAkBbXbutsu9xSbnNghXEY93mUkpkRzwV5SSdxi/XNeDuUZ45ABjmgWCXdQqklpIXHciCxBXGpTxxAcSjhy+IXEZGApJgHpzAR3p5YkRTn4yoJ5HgFhkAsHAwxHNJA67Az0XJpUAPq7d11a3L7qEkIApFxVQ3G8QyszHEHYWySOYEJLl8lTzfEFV3ya4ec4iCEQCVgZXEMRtRA4yhyxVmxYJy4wzMwSFLMB133I2BI2E07S8SFxiAjBAivmcceYExEyCAPLzOwxJANjfIBxYkTcAYY84turJAg4Fri4k7nBjJBBpt/VXQVTtGXNgLbFFD8zIk3Ex5VBZ2ggHEKpIaZJTjasFNu27hnKgjBdsS2QyI22G2x3EgSsv1nElR15QQCQz+CAWnuGDOUwF2AiHE7lZKHtXb2YJBS3zXMRaLNLs74NiIBUYjwJJkT0o7hwbsxmWLSZyAB6wDiACoIAOJ3EwdxUR4mDYa6iHaYDCCSNo289hA+oIqW1xFWZgJxUZZmMSslZByJA26kCQJEjegKprCarrnHkXqrzICiBLSJkDLaBuQ0HdREsAZLvFIbFbTscxbG9sSSrOdmcEAKpPMBO0SDNAQ+nMQrBR4DEGNv96gdfvBcKv0iNiNyf83qPzrljiqsEMHnxPhCdoYth5JgmQNpiDMDeu2NUL6ghSuLIxDwDEZA8pO8Hodx4gVmz6VkOKcG0yXtrAtoUUjs9MbwmWBkq+I8CAoiPjRfGrlxLGmFhLRXAj75EU7YxCXGGPoJPn4To73ANO+OWmtNiMVytocV90SNh8PjVR7TcPfG0tjT22VQwhrQcL3YCiQFG351au2ou94+p+pobV6NLi4usjfxYHcEESpBggkEdCNjRN3vH1P1NNqs+ECaNA5uAQxmTJjcgkwTEkgEmJMCZrn2BNuXp03O33i3fP31U/kKIpUAq8NtgkhdyQerEcuYEAmAOd9gI5jTW4Vb8Fg4FBuxEFBb3UnFjiFEkSQoE0XSooTS8NVAvMxYEtlm0ks2ZkhuZcoMMSNqkGgQYwvdgDc7Q63BvPg6qfyFEGlQDDh6e6YmQCzEDZl5VJhRDNsBG/TYQ+1pFXoIkARLEQoAGxMTAAnqQBJNSmu0QOugQBRB5TK87kjYCAS04wBy9NhtXLnD7bMXKSSCpkmCCADKzEkKomJhQJ2omuURGNMuIXcgEMMmZjKsHU5MSTDAHc+FMsaBEyxWMoBkkiBICwxgLueXpv0jaiK540UDpOEKixkzHLLLJ1MwqwCrSFhFGMxyjwgCb+zk6w0hspzctMMo5i2UAM20xzGiTSooY8Ot+4IxwjcDGCvSYkKSAYkAkCJNS2rIWcREmTuesBZ3+CgflTzSoO1wiu0qI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data:image/jpeg;base64,/9j/4AAQSkZJRgABAQAAAQABAAD/2wCEAAkGBhQSEBUSExAWFRMWGBkXGRcWFxgYGBsYGBgYFRgXGxoXHyYfHhklGhkYIDAgIyc1LC4sGSAxNTAsNSYrLCkBCQoKDgwOGg8PGiocHyQsKS0sKSkpKSkpKSksKSkpKTUsNSwpLCkpKSkpKSk1LCk0KTUsKjItKSktLi8pLCksKf/AABEIAFkAnQMBIgACEQEDEQH/xAAbAAABBQEBAAAAAAAAAAAAAAAEAAIDBQYBB//EAD0QAAIBAwIDBQUGAwgDAQAAAAECEQADEgQhBSIxEzJBUXEGUmGRsRQjcoGh0QdCwRUzNWKz4fDxQ4KiJP/EABgBAQEBAQEAAAAAAAAAAAAAAAABAgME/8QAJBEBAQACAgEEAQUAAAAAAAAAAAECEQMhQQQSMVHRBSJhobH/2gAMAwEAAhEDEQA/APULt05HmPU+J8z8ab2p94/M/vSu94+p+pqq9pOMjS6W5fIkqOUebMQqjbfqf0quvUi17Y+8fn/vSN1vM/M/vXmp4XxnH7V9pGcZdhl4ROGGOH/p18JmtCvFL+t4at3SMLeoaAZIUKyNFwSwPxptnbU9q3mfmaXat7x+Z/evLdW3GLd61ZbVDO+WwhkI5RkZOO21ab2b03ELfbNrLwdcPu4ZWhgSSdlHhRdtZ2x94/M/vS7Y+Z+ZrE/wz9oL2ps3e3uF3VkIJicHTboBtKk/nRn8RONXNNpA1lylxriqCACYgs0SD4AUGq7U+8fmf3pdsfePz/3ql4TxSOH29ReeYsrcdj4wsk1j7CcU4iPtCX/s1okm0hYrInrspJ/E2x8tqD0rtW8z8zS7U+8fmf3rKex/HLzvd0mrWNTZhp2i4h2DbbEzG46z061qKL0f2re8fmf3pdq3vH5n96bSodHdq3vH5n96Xat7x+Z/em0qHR3at7x+Z/el2re8fmf3ptcmh0f2re8fmf3pdq3vH5n96YTSDUOj73ePqfqay38RttDnEi3esXGH+VbgJ/58a1N3vH1P1NQajTrcRkdQyMCrA9CD1FE8I+HcTt30Fy1cDod5B+YYdQd+h8aH4JwVdKjojMVe413eNi5kqIA2FYjiP8Ob+mbtuH6hgw/8cw/4Q3R/wsJrV+xvHzq9KLjgC6rFLgG3MvUx4SCDHrRAntB/iXDvxXv9KtFq/wC7f8J+lZ32h/xLh34r3+lWi1f92/4W+horBfw/PZ3NMPC/oEPq9q4Z/PFqsfbgZ37Vs9Len1V8+oTs1/VjVbwc4afgt71sn0uoY/8ApRVjxP7zU8RfwtaRbQ9XDXT+m1GfALi7E8E0dlet/wCzWvyYyf1Fb2zaCKFUQqgKvoogfp9awWrEaDhB8Be00+n/ACa3HELjrZuNbXK4EYqsTLAbCB8QKigr/A8tdb1YeClprTLjOQYgglpkRB8D18Kta8+4b7aa1dTZt621bsW7mUs6lOiE9WcjvR4eNa/Qe0mmvPhbvoz+UwT6TE/lT3T7dcePOy5TG6iypUqjuXIKiOpj9CZ/SqykrhYef61G17YEeJj9Y/pUOpTJu6TtEjH1g5DrU33pZHdW0gjMKCO9MAQ1CNxVu27PsWnLEEBmXE4mSyqVB26T40r5ys3FFtnEHlOJ6EDHkHxmhblgHVBgpmbZykgCIMYxucZEknqvSosg/XX5DKcO8BzMF8J6mZ38qR1gP86CPJwevpVFxnXPbdQ997aFBjhb0zy+Rzk6gySNu6IE+Zq40SCBIklEMulsMSZ3It8oPTpt5VP5Xa3u94+p+prNe23En09qzfVyqJqLfax42mlWB+G4PqBWlu94+p+poTiXDUv2Xs3BKOIMbH4EHzBg/lW3NMl0MAysCpAIIO0dQZ/MGsx7COHOsuofu7mrcoREEBVBI+BNZTWeyV2wDY/tdF08xiWaYPh2an9Jg1p+Gccs6awtjS6bUXlUdRbYBidyxYgbkydhWLnI64cHJn8RN7Q/4lw78V7/AEjWj1Pcf8LfQ1heJjiGpv2b1vR9kbBcrmymcxiZBPl5CnX/AGa4nfBF3VqimZCsfH4IAKzeX6m3ox9HO7nnjj/f+BjqUHAdKS6i5bFi6gJGRZLgkAdehNDH2xsC1rzzM+ouXCsLsEwFu3JJ/Efzoyx/CQYQ+qJMbYoI/U9KN0v8LrK6fBmLXsSM5IQMf5gqwYHkTU/ffGiYemxs91uXX15/DGcQ9rmuaGxphbVex7Ng8kmbY2MQBE1OfaXX6vZXuGfC0sD05RXo3BfZGxYsojWbbOqhXfAcxiCd561ndR7A6qy7fYdabVpySbZLDGfCRMj47GsXiyymrXo4/W8XDlMuPjl61332xi8BvPrbemc43X35ySVBVn5tyRsp2+Ir0X2f/h9a07rduObtxTI/lQHzjqfzpvB/YEWHsXTdzvJce5ddgSbmdtreIJOwBMyd611bx4cZq1x5P1Dmz90+JfmRyo9QOhxJxMwPQr/WpKF1l5dgxI364k9TAmuuV1HixnYfUOUtbCIZTsQTu4+Qg1Neci8gDbGTEgSPgPSodQQni/UeM9TB+BiD+ppuodVU4jJrbKOYER3RsdpMb/OsTfy30D09wymEBTfbMEQZ5ZEDaPXxqO46fbAds2NsgZJ5DrJymJ2C+Hxqw+wwbZQxzF2nfqJI+Yqv1Vy6L5W2TBwIA7VdiAIg8mRAZeeF3WRsatZxiDU8PftJtorPgocXRZvFd2YDmYEHfeOU7bTS1Gov2rFgaVLZGEEu1vwggDmVYBLd3p08BVZ7S6K0l7O6bFp2S27Ko0udwlm7Q/8A6fFeqxAO4kVF7RaMXNLoiW04i2e/2BEQg5d8Y26JtWmdvRrvePqfqahvWFYQyg+tTXe8fU/U00CqkQ2dIid22q+igf0qalSqaXZVyu0qqFSrlKg7XK7SoFSpUqDlVvFDDAwO6fBcusQJMxufD4DrVnFB63hy3SCSRHTofPzB86xnLZ06cdku6r9fdZmuIxARWSMSAdzJnxjf/o1Fq1P3/MVllMj1j47eMfGjtVos2dVCqZVi0d7qxn5CpzZKOzcvPt4z/wB1rTO9U2YGx/k6gx/KfD/n9KrbtonUrB/mSRk0MeU7gCARuTuRsvxo3SEm0Ou6R49YbaelBXNIftQaB3UbIsRCoNwRjuYnctG4iN65Y+XToJqrN1rylHuEm0k9m9i0TDOJYXrblvgR0iPjQvtdYJt6bO8LbBWntXtFj3PHsyD+QAp3FuCdvcVmsOVFtMTYsWLzcxYkMb2RUdCsbEePhQ/tFpVFjSpdFq2yoeV7c+6NgisoO24BgHpXVyb273j6n6mq7i1uQoKM+84hclYxGLR0nwY8oIE1Y3e8fU/U0NqtUEAkEk9AIBMDI7sQBsCSSQKqeFcWvbQrFgzHFguEorlAHbmOXLLknduuzVyb5RYZieYk9liO8iKpV1kLzG54EqjbzLUXouJh8AVIdgCRGwJtLdYb7wMgvwOxim3OMKpPI8AsMgFjk7xEtJAHkN+gluWiBtRev/y5rLQ33eQUAkr2eIyaRjLEFebaIMG6NnLvkWIEBclCKT4wCuXUDmnGG2jEwy5xdQSAjnyK4QxzFuFlhvkTuYEKxBMGuf21b5TvierQAE5Dc5pM90TKgiCCTDAkBbXbutsu9xSbnNghXEY93mUkpkRzwV5SSdxi/XNeDuUZ45ABjmgWCXdQqklpIXHciCxBXGpTxxAcSjhy+IXEZGApJgHpzAR3p5YkRTn4yoJ5HgFhkAsHAwxHNJA67Az0XJpUAPq7d11a3L7qEkIApFxVQ3G8QyszHEHYWySOYEJLl8lTzfEFV3ya4ec4iCEQCVgZXEMRtRA4yhyxVmxYJy4wzMwSFLMB133I2BI2E07S8SFxiAjBAivmcceYExEyCAPLzOwxJANjfIBxYkTcAYY84turJAg4Fri4k7nBjJBBpt/VXQVTtGXNgLbFFD8zIk3Ex5VBZ2ggHEKpIaZJTjasFNu27hnKgjBdsS2QyI22G2x3EgSsv1nElR15QQCQz+CAWnuGDOUwF2AiHE7lZKHtXb2YJBS3zXMRaLNLs74NiIBUYjwJJkT0o7hwbsxmWLSZyAB6wDiACoIAOJ3EwdxUR4mDYa6iHaYDCCSNo289hA+oIqW1xFWZgJxUZZmMSslZByJA26kCQJEjegKprCarrnHkXqrzICiBLSJkDLaBuQ0HdREsAZLvFIbFbTscxbG9sSSrOdmcEAKpPMBO0SDNAQ+nMQrBR4DEGNv96gdfvBcKv0iNiNyf83qPzrljiqsEMHnxPhCdoYth5JgmQNpiDMDeu2NUL6ghSuLIxDwDEZA8pO8Hodx4gVmz6VkOKcG0yXtrAtoUUjs9MbwmWBkq+I8CAoiPjRfGrlxLGmFhLRXAj75EU7YxCXGGPoJPn4To73ANO+OWmtNiMVytocV90SNh8PjVR7TcPfG0tjT22VQwhrQcL3YCiQFG351au2ou94+p+pobV6NLi4usjfxYHcEESpBggkEdCNjRN3vH1P1NNqs+ECaNA5uAQxmTJjcgkwTEkgEmJMCZrn2BNuXp03O33i3fP31U/kKIpUAq8NtgkhdyQerEcuYEAmAOd9gI5jTW4Vb8Fg4FBuxEFBb3UnFjiFEkSQoE0XSooTS8NVAvMxYEtlm0ks2ZkhuZcoMMSNqkGgQYwvdgDc7Q63BvPg6qfyFEGlQDDh6e6YmQCzEDZl5VJhRDNsBG/TYQ+1pFXoIkARLEQoAGxMTAAnqQBJNSmu0QOugQBRB5TK87kjYCAS04wBy9NhtXLnD7bMXKSSCpkmCCADKzEkKomJhQJ2omuURGNMuIXcgEMMmZjKsHU5MSTDAHc+FMsaBEyxWMoBkkiBICwxgLueXpv0jaiK540UDpOEKixkzHLLLJ1MwqwCrSFhFGMxyjwgCb+zk6w0hspzctMMo5i2UAM20xzGiTSooY8Ot+4IxwjcDGCvSYkKSAYkAkCJNS2rIWcREmTuesBZ3+CgflTzSoO1wiu0qI/9k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data:image/jpeg;base64,/9j/4AAQSkZJRgABAQAAAQABAAD/2wCEAAkGBhQSEBUSExAWFRMWGBkXGRcWFxgYGBsYGBgYFRgXGxoXHyYfHhklGhkYIDAgIyc1LC4sGSAxNTAsNSYrLCkBCQoKDgwOGg8PGiocHyQsKS0sKSkpKSkpKSksKSkpKTUsNSwpLCkpKSkpKSk1LCk0KTUsKjItKSktLi8pLCksKf/AABEIAFkAnQMBIgACEQEDEQH/xAAbAAABBQEBAAAAAAAAAAAAAAAEAAIDBQYBB//EAD0QAAIBAwIDBQUGAwgDAQAAAAECEQADEgQhBSIxEzJBUXEGUmGRsRQjcoGh0QdCwRUzNWKz4fDxQ4KiJP/EABgBAQEBAQEAAAAAAAAAAAAAAAABAgME/8QAJBEBAQACAgEEAQUAAAAAAAAAAAECEQMhQQQSMVHRBSJhobH/2gAMAwEAAhEDEQA/APULt05HmPU+J8z8ab2p94/M/vSu94+p+pqq9pOMjS6W5fIkqOUebMQqjbfqf0quvUi17Y+8fn/vSN1vM/M/vXmp4XxnH7V9pGcZdhl4ROGGOH/p18JmtCvFL+t4at3SMLeoaAZIUKyNFwSwPxptnbU9q3mfmaXat7x+Z/evLdW3GLd61ZbVDO+WwhkI5RkZOO21ab2b03ELfbNrLwdcPu4ZWhgSSdlHhRdtZ2x94/M/vS7Y+Z+ZrE/wz9oL2ps3e3uF3VkIJicHTboBtKk/nRn8RONXNNpA1lylxriqCACYgs0SD4AUGq7U+8fmf3pdsfePz/3ql4TxSOH29ReeYsrcdj4wsk1j7CcU4iPtCX/s1okm0hYrInrspJ/E2x8tqD0rtW8z8zS7U+8fmf3rKex/HLzvd0mrWNTZhp2i4h2DbbEzG46z061qKL0f2re8fmf3pdq3vH5n96bSodHdq3vH5n96Xat7x+Z/em0qHR3at7x+Z/el2re8fmf3ptcmh0f2re8fmf3pdq3vH5n96YTSDUOj73ePqfqay38RttDnEi3esXGH+VbgJ/58a1N3vH1P1NQajTrcRkdQyMCrA9CD1FE8I+HcTt30Fy1cDod5B+YYdQd+h8aH4JwVdKjojMVe413eNi5kqIA2FYjiP8Ob+mbtuH6hgw/8cw/4Q3R/wsJrV+xvHzq9KLjgC6rFLgG3MvUx4SCDHrRAntB/iXDvxXv9KtFq/wC7f8J+lZ32h/xLh34r3+lWi1f92/4W+horBfw/PZ3NMPC/oEPq9q4Z/PFqsfbgZ37Vs9Len1V8+oTs1/VjVbwc4afgt71sn0uoY/8ApRVjxP7zU8RfwtaRbQ9XDXT+m1GfALi7E8E0dlet/wCzWvyYyf1Fb2zaCKFUQqgKvoogfp9awWrEaDhB8Be00+n/ACa3HELjrZuNbXK4EYqsTLAbCB8QKigr/A8tdb1YeClprTLjOQYgglpkRB8D18Kta8+4b7aa1dTZt621bsW7mUs6lOiE9WcjvR4eNa/Qe0mmvPhbvoz+UwT6TE/lT3T7dcePOy5TG6iypUqjuXIKiOpj9CZ/SqykrhYef61G17YEeJj9Y/pUOpTJu6TtEjH1g5DrU33pZHdW0gjMKCO9MAQ1CNxVu27PsWnLEEBmXE4mSyqVB26T40r5ys3FFtnEHlOJ6EDHkHxmhblgHVBgpmbZykgCIMYxucZEknqvSosg/XX5DKcO8BzMF8J6mZ38qR1gP86CPJwevpVFxnXPbdQ997aFBjhb0zy+Rzk6gySNu6IE+Zq40SCBIklEMulsMSZ3It8oPTpt5VP5Xa3u94+p+prNe23En09qzfVyqJqLfax42mlWB+G4PqBWlu94+p+poTiXDUv2Xs3BKOIMbH4EHzBg/lW3NMl0MAysCpAIIO0dQZ/MGsx7COHOsuofu7mrcoREEBVBI+BNZTWeyV2wDY/tdF08xiWaYPh2an9Jg1p+Gccs6awtjS6bUXlUdRbYBidyxYgbkydhWLnI64cHJn8RN7Q/4lw78V7/AEjWj1Pcf8LfQ1heJjiGpv2b1vR9kbBcrmymcxiZBPl5CnX/AGa4nfBF3VqimZCsfH4IAKzeX6m3ox9HO7nnjj/f+BjqUHAdKS6i5bFi6gJGRZLgkAdehNDH2xsC1rzzM+ouXCsLsEwFu3JJ/Efzoyx/CQYQ+qJMbYoI/U9KN0v8LrK6fBmLXsSM5IQMf5gqwYHkTU/ffGiYemxs91uXX15/DGcQ9rmuaGxphbVex7Ng8kmbY2MQBE1OfaXX6vZXuGfC0sD05RXo3BfZGxYsojWbbOqhXfAcxiCd561ndR7A6qy7fYdabVpySbZLDGfCRMj47GsXiyymrXo4/W8XDlMuPjl61332xi8BvPrbemc43X35ySVBVn5tyRsp2+Ir0X2f/h9a07rduObtxTI/lQHzjqfzpvB/YEWHsXTdzvJce5ddgSbmdtreIJOwBMyd611bx4cZq1x5P1Dmz90+JfmRyo9QOhxJxMwPQr/WpKF1l5dgxI364k9TAmuuV1HixnYfUOUtbCIZTsQTu4+Qg1Neci8gDbGTEgSPgPSodQQni/UeM9TB+BiD+ppuodVU4jJrbKOYER3RsdpMb/OsTfy30D09wymEBTfbMEQZ5ZEDaPXxqO46fbAds2NsgZJ5DrJymJ2C+Hxqw+wwbZQxzF2nfqJI+Yqv1Vy6L5W2TBwIA7VdiAIg8mRAZeeF3WRsatZxiDU8PftJtorPgocXRZvFd2YDmYEHfeOU7bTS1Gov2rFgaVLZGEEu1vwggDmVYBLd3p08BVZ7S6K0l7O6bFp2S27Ko0udwlm7Q/8A6fFeqxAO4kVF7RaMXNLoiW04i2e/2BEQg5d8Y26JtWmdvRrvePqfqahvWFYQyg+tTXe8fU/U00CqkQ2dIid22q+igf0qalSqaXZVyu0qqFSrlKg7XK7SoFSpUqDlVvFDDAwO6fBcusQJMxufD4DrVnFB63hy3SCSRHTofPzB86xnLZ06cdku6r9fdZmuIxARWSMSAdzJnxjf/o1Fq1P3/MVllMj1j47eMfGjtVos2dVCqZVi0d7qxn5CpzZKOzcvPt4z/wB1rTO9U2YGx/k6gx/KfD/n9KrbtonUrB/mSRk0MeU7gCARuTuRsvxo3SEm0Ou6R49YbaelBXNIftQaB3UbIsRCoNwRjuYnctG4iN65Y+XToJqrN1rylHuEm0k9m9i0TDOJYXrblvgR0iPjQvtdYJt6bO8LbBWntXtFj3PHsyD+QAp3FuCdvcVmsOVFtMTYsWLzcxYkMb2RUdCsbEePhQ/tFpVFjSpdFq2yoeV7c+6NgisoO24BgHpXVyb273j6n6mq7i1uQoKM+84hclYxGLR0nwY8oIE1Y3e8fU/U0NqtUEAkEk9AIBMDI7sQBsCSSQKqeFcWvbQrFgzHFguEorlAHbmOXLLknduuzVyb5RYZieYk9liO8iKpV1kLzG54EqjbzLUXouJh8AVIdgCRGwJtLdYb7wMgvwOxim3OMKpPI8AsMgFjk7xEtJAHkN+gluWiBtRev/y5rLQ33eQUAkr2eIyaRjLEFebaIMG6NnLvkWIEBclCKT4wCuXUDmnGG2jEwy5xdQSAjnyK4QxzFuFlhvkTuYEKxBMGuf21b5TvierQAE5Dc5pM90TKgiCCTDAkBbXbutsu9xSbnNghXEY93mUkpkRzwV5SSdxi/XNeDuUZ45ABjmgWCXdQqklpIXHciCxBXGpTxxAcSjhy+IXEZGApJgHpzAR3p5YkRTn4yoJ5HgFhkAsHAwxHNJA67Az0XJpUAPq7d11a3L7qEkIApFxVQ3G8QyszHEHYWySOYEJLl8lTzfEFV3ya4ec4iCEQCVgZXEMRtRA4yhyxVmxYJy4wzMwSFLMB133I2BI2E07S8SFxiAjBAivmcceYExEyCAPLzOwxJANjfIBxYkTcAYY84turJAg4Fri4k7nBjJBBpt/VXQVTtGXNgLbFFD8zIk3Ex5VBZ2ggHEKpIaZJTjasFNu27hnKgjBdsS2QyI22G2x3EgSsv1nElR15QQCQz+CAWnuGDOUwF2AiHE7lZKHtXb2YJBS3zXMRaLNLs74NiIBUYjwJJkT0o7hwbsxmWLSZyAB6wDiACoIAOJ3EwdxUR4mDYa6iHaYDCCSNo289hA+oIqW1xFWZgJxUZZmMSslZByJA26kCQJEjegKprCarrnHkXqrzICiBLSJkDLaBuQ0HdREsAZLvFIbFbTscxbG9sSSrOdmcEAKpPMBO0SDNAQ+nMQrBR4DEGNv96gdfvBcKv0iNiNyf83qPzrljiqsEMHnxPhCdoYth5JgmQNpiDMDeu2NUL6ghSuLIxDwDEZA8pO8Hodx4gVmz6VkOKcG0yXtrAtoUUjs9MbwmWBkq+I8CAoiPjRfGrlxLGmFhLRXAj75EU7YxCXGGPoJPn4To73ANO+OWmtNiMVytocV90SNh8PjVR7TcPfG0tjT22VQwhrQcL3YCiQFG351au2ou94+p+pobV6NLi4usjfxYHcEESpBggkEdCNjRN3vH1P1NNqs+ECaNA5uAQxmTJjcgkwTEkgEmJMCZrn2BNuXp03O33i3fP31U/kKIpUAq8NtgkhdyQerEcuYEAmAOd9gI5jTW4Vb8Fg4FBuxEFBb3UnFjiFEkSQoE0XSooTS8NVAvMxYEtlm0ks2ZkhuZcoMMSNqkGgQYwvdgDc7Q63BvPg6qfyFEGlQDDh6e6YmQCzEDZl5VJhRDNsBG/TYQ+1pFXoIkARLEQoAGxMTAAnqQBJNSmu0QOugQBRB5TK87kjYCAS04wBy9NhtXLnD7bMXKSSCpkmCCADKzEkKomJhQJ2omuURGNMuIXcgEMMmZjKsHU5MSTDAHc+FMsaBEyxWMoBkkiBICwxgLueXpv0jaiK540UDpOEKixkzHLLLJ1MwqwCrSFhFGMxyjwgCb+zk6w0hspzctMMo5i2UAM20xzGiTSooY8Ot+4IxwjcDGCvSYkKSAYkAkCJNS2rIWcREmTuesBZ3+CgflTzSoO1wiu0qI/9k="/>
          <p:cNvSpPr>
            <a:spLocks noChangeAspect="1" noChangeArrowheads="1"/>
          </p:cNvSpPr>
          <p:nvPr/>
        </p:nvSpPr>
        <p:spPr bwMode="auto">
          <a:xfrm>
            <a:off x="473075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8" descr="data:image/jpeg;base64,/9j/4AAQSkZJRgABAQAAAQABAAD/2wCEAAkGBhQSEBUSExAWFRMWGBkXGRcWFxgYGBsYGBgYFRgXGxoXHyYfHhklGhkYIDAgIyc1LC4sGSAxNTAsNSYrLCkBCQoKDgwOGg8PGiocHyQsKS0sKSkpKSkpKSksKSkpKTUsNSwpLCkpKSkpKSk1LCk0KTUsKjItKSktLi8pLCksKf/AABEIAFkAnQMBIgACEQEDEQH/xAAbAAABBQEBAAAAAAAAAAAAAAAEAAIDBQYBB//EAD0QAAIBAwIDBQUGAwgDAQAAAAECEQADEgQhBSIxEzJBUXEGUmGRsRQjcoGh0QdCwRUzNWKz4fDxQ4KiJP/EABgBAQEBAQEAAAAAAAAAAAAAAAABAgME/8QAJBEBAQACAgEEAQUAAAAAAAAAAAECEQMhQQQSMVHRBSJhobH/2gAMAwEAAhEDEQA/APULt05HmPU+J8z8ab2p94/M/vSu94+p+pqq9pOMjS6W5fIkqOUebMQqjbfqf0quvUi17Y+8fn/vSN1vM/M/vXmp4XxnH7V9pGcZdhl4ROGGOH/p18JmtCvFL+t4at3SMLeoaAZIUKyNFwSwPxptnbU9q3mfmaXat7x+Z/evLdW3GLd61ZbVDO+WwhkI5RkZOO21ab2b03ELfbNrLwdcPu4ZWhgSSdlHhRdtZ2x94/M/vS7Y+Z+ZrE/wz9oL2ps3e3uF3VkIJicHTboBtKk/nRn8RONXNNpA1lylxriqCACYgs0SD4AUGq7U+8fmf3pdsfePz/3ql4TxSOH29ReeYsrcdj4wsk1j7CcU4iPtCX/s1okm0hYrInrspJ/E2x8tqD0rtW8z8zS7U+8fmf3rKex/HLzvd0mrWNTZhp2i4h2DbbEzG46z061qKL0f2re8fmf3pdq3vH5n96bSodHdq3vH5n96Xat7x+Z/em0qHR3at7x+Z/el2re8fmf3ptcmh0f2re8fmf3pdq3vH5n96YTSDUOj73ePqfqay38RttDnEi3esXGH+VbgJ/58a1N3vH1P1NQajTrcRkdQyMCrA9CD1FE8I+HcTt30Fy1cDod5B+YYdQd+h8aH4JwVdKjojMVe413eNi5kqIA2FYjiP8Ob+mbtuH6hgw/8cw/4Q3R/wsJrV+xvHzq9KLjgC6rFLgG3MvUx4SCDHrRAntB/iXDvxXv9KtFq/wC7f8J+lZ32h/xLh34r3+lWi1f92/4W+horBfw/PZ3NMPC/oEPq9q4Z/PFqsfbgZ37Vs9Len1V8+oTs1/VjVbwc4afgt71sn0uoY/8ApRVjxP7zU8RfwtaRbQ9XDXT+m1GfALi7E8E0dlet/wCzWvyYyf1Fb2zaCKFUQqgKvoogfp9awWrEaDhB8Be00+n/ACa3HELjrZuNbXK4EYqsTLAbCB8QKigr/A8tdb1YeClprTLjOQYgglpkRB8D18Kta8+4b7aa1dTZt621bsW7mUs6lOiE9WcjvR4eNa/Qe0mmvPhbvoz+UwT6TE/lT3T7dcePOy5TG6iypUqjuXIKiOpj9CZ/SqykrhYef61G17YEeJj9Y/pUOpTJu6TtEjH1g5DrU33pZHdW0gjMKCO9MAQ1CNxVu27PsWnLEEBmXE4mSyqVB26T40r5ys3FFtnEHlOJ6EDHkHxmhblgHVBgpmbZykgCIMYxucZEknqvSosg/XX5DKcO8BzMF8J6mZ38qR1gP86CPJwevpVFxnXPbdQ997aFBjhb0zy+Rzk6gySNu6IE+Zq40SCBIklEMulsMSZ3It8oPTpt5VP5Xa3u94+p+prNe23En09qzfVyqJqLfax42mlWB+G4PqBWlu94+p+poTiXDUv2Xs3BKOIMbH4EHzBg/lW3NMl0MAysCpAIIO0dQZ/MGsx7COHOsuofu7mrcoREEBVBI+BNZTWeyV2wDY/tdF08xiWaYPh2an9Jg1p+Gccs6awtjS6bUXlUdRbYBidyxYgbkydhWLnI64cHJn8RN7Q/4lw78V7/AEjWj1Pcf8LfQ1heJjiGpv2b1vR9kbBcrmymcxiZBPl5CnX/AGa4nfBF3VqimZCsfH4IAKzeX6m3ox9HO7nnjj/f+BjqUHAdKS6i5bFi6gJGRZLgkAdehNDH2xsC1rzzM+ouXCsLsEwFu3JJ/Efzoyx/CQYQ+qJMbYoI/U9KN0v8LrK6fBmLXsSM5IQMf5gqwYHkTU/ffGiYemxs91uXX15/DGcQ9rmuaGxphbVex7Ng8kmbY2MQBE1OfaXX6vZXuGfC0sD05RXo3BfZGxYsojWbbOqhXfAcxiCd561ndR7A6qy7fYdabVpySbZLDGfCRMj47GsXiyymrXo4/W8XDlMuPjl61332xi8BvPrbemc43X35ySVBVn5tyRsp2+Ir0X2f/h9a07rduObtxTI/lQHzjqfzpvB/YEWHsXTdzvJce5ddgSbmdtreIJOwBMyd611bx4cZq1x5P1Dmz90+JfmRyo9QOhxJxMwPQr/WpKF1l5dgxI364k9TAmuuV1HixnYfUOUtbCIZTsQTu4+Qg1Neci8gDbGTEgSPgPSodQQni/UeM9TB+BiD+ppuodVU4jJrbKOYER3RsdpMb/OsTfy30D09wymEBTfbMEQZ5ZEDaPXxqO46fbAds2NsgZJ5DrJymJ2C+Hxqw+wwbZQxzF2nfqJI+Yqv1Vy6L5W2TBwIA7VdiAIg8mRAZeeF3WRsatZxiDU8PftJtorPgocXRZvFd2YDmYEHfeOU7bTS1Gov2rFgaVLZGEEu1vwggDmVYBLd3p08BVZ7S6K0l7O6bFp2S27Ko0udwlm7Q/8A6fFeqxAO4kVF7RaMXNLoiW04i2e/2BEQg5d8Y26JtWmdvRrvePqfqahvWFYQyg+tTXe8fU/U00CqkQ2dIid22q+igf0qalSqaXZVyu0qqFSrlKg7XK7SoFSpUqDlVvFDDAwO6fBcusQJMxufD4DrVnFB63hy3SCSRHTofPzB86xnLZ06cdku6r9fdZmuIxARWSMSAdzJnxjf/o1Fq1P3/MVllMj1j47eMfGjtVos2dVCqZVi0d7qxn5CpzZKOzcvPt4z/wB1rTO9U2YGx/k6gx/KfD/n9KrbtonUrB/mSRk0MeU7gCARuTuRsvxo3SEm0Ou6R49YbaelBXNIftQaB3UbIsRCoNwRjuYnctG4iN65Y+XToJqrN1rylHuEm0k9m9i0TDOJYXrblvgR0iPjQvtdYJt6bO8LbBWntXtFj3PHsyD+QAp3FuCdvcVmsOVFtMTYsWLzcxYkMb2RUdCsbEePhQ/tFpVFjSpdFq2yoeV7c+6NgisoO24BgHpXVyb273j6n6mq7i1uQoKM+84hclYxGLR0nwY8oIE1Y3e8fU/U0NqtUEAkEk9AIBMDI7sQBsCSSQKqeFcWvbQrFgzHFguEorlAHbmOXLLknduuzVyb5RYZieYk9liO8iKpV1kLzG54EqjbzLUXouJh8AVIdgCRGwJtLdYb7wMgvwOxim3OMKpPI8AsMgFjk7xEtJAHkN+gluWiBtRev/y5rLQ33eQUAkr2eIyaRjLEFebaIMG6NnLvkWIEBclCKT4wCuXUDmnGG2jEwy5xdQSAjnyK4QxzFuFlhvkTuYEKxBMGuf21b5TvierQAE5Dc5pM90TKgiCCTDAkBbXbutsu9xSbnNghXEY93mUkpkRzwV5SSdxi/XNeDuUZ45ABjmgWCXdQqklpIXHciCxBXGpTxxAcSjhy+IXEZGApJgHpzAR3p5YkRTn4yoJ5HgFhkAsHAwxHNJA67Az0XJpUAPq7d11a3L7qEkIApFxVQ3G8QyszHEHYWySOYEJLl8lTzfEFV3ya4ec4iCEQCVgZXEMRtRA4yhyxVmxYJy4wzMwSFLMB133I2BI2E07S8SFxiAjBAivmcceYExEyCAPLzOwxJANjfIBxYkTcAYY84turJAg4Fri4k7nBjJBBpt/VXQVTtGXNgLbFFD8zIk3Ex5VBZ2ggHEKpIaZJTjasFNu27hnKgjBdsS2QyI22G2x3EgSsv1nElR15QQCQz+CAWnuGDOUwF2AiHE7lZKHtXb2YJBS3zXMRaLNLs74NiIBUYjwJJkT0o7hwbsxmWLSZyAB6wDiACoIAOJ3EwdxUR4mDYa6iHaYDCCSNo289hA+oIqW1xFWZgJxUZZmMSslZByJA26kCQJEjegKprCarrnHkXqrzICiBLSJkDLaBuQ0HdREsAZLvFIbFbTscxbG9sSSrOdmcEAKpPMBO0SDNAQ+nMQrBR4DEGNv96gdfvBcKv0iNiNyf83qPzrljiqsEMHnxPhCdoYth5JgmQNpiDMDeu2NUL6ghSuLIxDwDEZA8pO8Hodx4gVmz6VkOKcG0yXtrAtoUUjs9MbwmWBkq+I8CAoiPjRfGrlxLGmFhLRXAj75EU7YxCXGGPoJPn4To73ANO+OWmtNiMVytocV90SNh8PjVR7TcPfG0tjT22VQwhrQcL3YCiQFG351au2ou94+p+pobV6NLi4usjfxYHcEESpBggkEdCNjRN3vH1P1NNqs+ECaNA5uAQxmTJjcgkwTEkgEmJMCZrn2BNuXp03O33i3fP31U/kKIpUAq8NtgkhdyQerEcuYEAmAOd9gI5jTW4Vb8Fg4FBuxEFBb3UnFjiFEkSQoE0XSooTS8NVAvMxYEtlm0ks2ZkhuZcoMMSNqkGgQYwvdgDc7Q63BvPg6qfyFEGlQDDh6e6YmQCzEDZl5VJhRDNsBG/TYQ+1pFXoIkARLEQoAGxMTAAnqQBJNSmu0QOugQBRB5TK87kjYCAS04wBy9NhtXLnD7bMXKSSCpkmCCADKzEkKomJhQJ2omuURGNMuIXcgEMMmZjKsHU5MSTDAHc+FMsaBEyxWMoBkkiBICwxgLueXpv0jaiK540UDpOEKixkzHLLLJ1MwqwCrSFhFGMxyjwgCb+zk6w0hspzctMMo5i2UAM20xzGiTSooY8Ot+4IxwjcDGCvSYkKSAYkAkCJNS2rIWcREmTuesBZ3+CgflTzSoO1wiu0qI/9k="/>
          <p:cNvSpPr>
            <a:spLocks noChangeAspect="1" noChangeArrowheads="1"/>
          </p:cNvSpPr>
          <p:nvPr/>
        </p:nvSpPr>
        <p:spPr bwMode="auto">
          <a:xfrm>
            <a:off x="625475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0" descr="data:image/jpeg;base64,/9j/4AAQSkZJRgABAQAAAQABAAD/2wCEAAkGBhQSEBUSExAWFRMWGBkXGRcWFxgYGBsYGBgYFRgXGxoXHyYfHhklGhkYIDAgIyc1LC4sGSAxNTAsNSYrLCkBCQoKDgwOGg8PGiocHyQsKS0sKSkpKSkpKSksKSkpKTUsNSwpLCkpKSkpKSk1LCk0KTUsKjItKSktLi8pLCksKf/AABEIAFkAnQMBIgACEQEDEQH/xAAbAAABBQEBAAAAAAAAAAAAAAAEAAIDBQYBB//EAD0QAAIBAwIDBQUGAwgDAQAAAAECEQADEgQhBSIxEzJBUXEGUmGRsRQjcoGh0QdCwRUzNWKz4fDxQ4KiJP/EABgBAQEBAQEAAAAAAAAAAAAAAAABAgME/8QAJBEBAQACAgEEAQUAAAAAAAAAAAECEQMhQQQSMVHRBSJhobH/2gAMAwEAAhEDEQA/APULt05HmPU+J8z8ab2p94/M/vSu94+p+pqq9pOMjS6W5fIkqOUebMQqjbfqf0quvUi17Y+8fn/vSN1vM/M/vXmp4XxnH7V9pGcZdhl4ROGGOH/p18JmtCvFL+t4at3SMLeoaAZIUKyNFwSwPxptnbU9q3mfmaXat7x+Z/evLdW3GLd61ZbVDO+WwhkI5RkZOO21ab2b03ELfbNrLwdcPu4ZWhgSSdlHhRdtZ2x94/M/vS7Y+Z+ZrE/wz9oL2ps3e3uF3VkIJicHTboBtKk/nRn8RONXNNpA1lylxriqCACYgs0SD4AUGq7U+8fmf3pdsfePz/3ql4TxSOH29ReeYsrcdj4wsk1j7CcU4iPtCX/s1okm0hYrInrspJ/E2x8tqD0rtW8z8zS7U+8fmf3rKex/HLzvd0mrWNTZhp2i4h2DbbEzG46z061qKL0f2re8fmf3pdq3vH5n96bSodHdq3vH5n96Xat7x+Z/em0qHR3at7x+Z/el2re8fmf3ptcmh0f2re8fmf3pdq3vH5n96YTSDUOj73ePqfqay38RttDnEi3esXGH+VbgJ/58a1N3vH1P1NQajTrcRkdQyMCrA9CD1FE8I+HcTt30Fy1cDod5B+YYdQd+h8aH4JwVdKjojMVe413eNi5kqIA2FYjiP8Ob+mbtuH6hgw/8cw/4Q3R/wsJrV+xvHzq9KLjgC6rFLgG3MvUx4SCDHrRAntB/iXDvxXv9KtFq/wC7f8J+lZ32h/xLh34r3+lWi1f92/4W+horBfw/PZ3NMPC/oEPq9q4Z/PFqsfbgZ37Vs9Len1V8+oTs1/VjVbwc4afgt71sn0uoY/8ApRVjxP7zU8RfwtaRbQ9XDXT+m1GfALi7E8E0dlet/wCzWvyYyf1Fb2zaCKFUQqgKvoogfp9awWrEaDhB8Be00+n/ACa3HELjrZuNbXK4EYqsTLAbCB8QKigr/A8tdb1YeClprTLjOQYgglpkRB8D18Kta8+4b7aa1dTZt621bsW7mUs6lOiE9WcjvR4eNa/Qe0mmvPhbvoz+UwT6TE/lT3T7dcePOy5TG6iypUqjuXIKiOpj9CZ/SqykrhYef61G17YEeJj9Y/pUOpTJu6TtEjH1g5DrU33pZHdW0gjMKCO9MAQ1CNxVu27PsWnLEEBmXE4mSyqVB26T40r5ys3FFtnEHlOJ6EDHkHxmhblgHVBgpmbZykgCIMYxucZEknqvSosg/XX5DKcO8BzMF8J6mZ38qR1gP86CPJwevpVFxnXPbdQ997aFBjhb0zy+Rzk6gySNu6IE+Zq40SCBIklEMulsMSZ3It8oPTpt5VP5Xa3u94+p+prNe23En09qzfVyqJqLfax42mlWB+G4PqBWlu94+p+poTiXDUv2Xs3BKOIMbH4EHzBg/lW3NMl0MAysCpAIIO0dQZ/MGsx7COHOsuofu7mrcoREEBVBI+BNZTWeyV2wDY/tdF08xiWaYPh2an9Jg1p+Gccs6awtjS6bUXlUdRbYBidyxYgbkydhWLnI64cHJn8RN7Q/4lw78V7/AEjWj1Pcf8LfQ1heJjiGpv2b1vR9kbBcrmymcxiZBPl5CnX/AGa4nfBF3VqimZCsfH4IAKzeX6m3ox9HO7nnjj/f+BjqUHAdKS6i5bFi6gJGRZLgkAdehNDH2xsC1rzzM+ouXCsLsEwFu3JJ/Efzoyx/CQYQ+qJMbYoI/U9KN0v8LrK6fBmLXsSM5IQMf5gqwYHkTU/ffGiYemxs91uXX15/DGcQ9rmuaGxphbVex7Ng8kmbY2MQBE1OfaXX6vZXuGfC0sD05RXo3BfZGxYsojWbbOqhXfAcxiCd561ndR7A6qy7fYdabVpySbZLDGfCRMj47GsXiyymrXo4/W8XDlMuPjl61332xi8BvPrbemc43X35ySVBVn5tyRsp2+Ir0X2f/h9a07rduObtxTI/lQHzjqfzpvB/YEWHsXTdzvJce5ddgSbmdtreIJOwBMyd611bx4cZq1x5P1Dmz90+JfmRyo9QOhxJxMwPQr/WpKF1l5dgxI364k9TAmuuV1HixnYfUOUtbCIZTsQTu4+Qg1Neci8gDbGTEgSPgPSodQQni/UeM9TB+BiD+ppuodVU4jJrbKOYER3RsdpMb/OsTfy30D09wymEBTfbMEQZ5ZEDaPXxqO46fbAds2NsgZJ5DrJymJ2C+Hxqw+wwbZQxzF2nfqJI+Yqv1Vy6L5W2TBwIA7VdiAIg8mRAZeeF3WRsatZxiDU8PftJtorPgocXRZvFd2YDmYEHfeOU7bTS1Gov2rFgaVLZGEEu1vwggDmVYBLd3p08BVZ7S6K0l7O6bFp2S27Ko0udwlm7Q/8A6fFeqxAO4kVF7RaMXNLoiW04i2e/2BEQg5d8Y26JtWmdvRrvePqfqahvWFYQyg+tTXe8fU/U00CqkQ2dIid22q+igf0qalSqaXZVyu0qqFSrlKg7XK7SoFSpUqDlVvFDDAwO6fBcusQJMxufD4DrVnFB63hy3SCSRHTofPzB86xnLZ06cdku6r9fdZmuIxARWSMSAdzJnxjf/o1Fq1P3/MVllMj1j47eMfGjtVos2dVCqZVi0d7qxn5CpzZKOzcvPt4z/wB1rTO9U2YGx/k6gx/KfD/n9KrbtonUrB/mSRk0MeU7gCARuTuRsvxo3SEm0Ou6R49YbaelBXNIftQaB3UbIsRCoNwRjuYnctG4iN65Y+XToJqrN1rylHuEm0k9m9i0TDOJYXrblvgR0iPjQvtdYJt6bO8LbBWntXtFj3PHsyD+QAp3FuCdvcVmsOVFtMTYsWLzcxYkMb2RUdCsbEePhQ/tFpVFjSpdFq2yoeV7c+6NgisoO24BgHpXVyb273j6n6mq7i1uQoKM+84hclYxGLR0nwY8oIE1Y3e8fU/U0NqtUEAkEk9AIBMDI7sQBsCSSQKqeFcWvbQrFgzHFguEorlAHbmOXLLknduuzVyb5RYZieYk9liO8iKpV1kLzG54EqjbzLUXouJh8AVIdgCRGwJtLdYb7wMgvwOxim3OMKpPI8AsMgFjk7xEtJAHkN+gluWiBtRev/y5rLQ33eQUAkr2eIyaRjLEFebaIMG6NnLvkWIEBclCKT4wCuXUDmnGG2jEwy5xdQSAjnyK4QxzFuFlhvkTuYEKxBMGuf21b5TvierQAE5Dc5pM90TKgiCCTDAkBbXbutsu9xSbnNghXEY93mUkpkRzwV5SSdxi/XNeDuUZ45ABjmgWCXdQqklpIXHciCxBXGpTxxAcSjhy+IXEZGApJgHpzAR3p5YkRTn4yoJ5HgFhkAsHAwxHNJA67Az0XJpUAPq7d11a3L7qEkIApFxVQ3G8QyszHEHYWySOYEJLl8lTzfEFV3ya4ec4iCEQCVgZXEMRtRA4yhyxVmxYJy4wzMwSFLMB133I2BI2E07S8SFxiAjBAivmcceYExEyCAPLzOwxJANjfIBxYkTcAYY84turJAg4Fri4k7nBjJBBpt/VXQVTtGXNgLbFFD8zIk3Ex5VBZ2ggHEKpIaZJTjasFNu27hnKgjBdsS2QyI22G2x3EgSsv1nElR15QQCQz+CAWnuGDOUwF2AiHE7lZKHtXb2YJBS3zXMRaLNLs74NiIBUYjwJJkT0o7hwbsxmWLSZyAB6wDiACoIAOJ3EwdxUR4mDYa6iHaYDCCSNo289hA+oIqW1xFWZgJxUZZmMSslZByJA26kCQJEjegKprCarrnHkXqrzICiBLSJkDLaBuQ0HdREsAZLvFIbFbTscxbG9sSSrOdmcEAKpPMBO0SDNAQ+nMQrBR4DEGNv96gdfvBcKv0iNiNyf83qPzrljiqsEMHnxPhCdoYth5JgmQNpiDMDeu2NUL6ghSuLIxDwDEZA8pO8Hodx4gVmz6VkOKcG0yXtrAtoUUjs9MbwmWBkq+I8CAoiPjRfGrlxLGmFhLRXAj75EU7YxCXGGPoJPn4To73ANO+OWmtNiMVytocV90SNh8PjVR7TcPfG0tjT22VQwhrQcL3YCiQFG351au2ou94+p+pobV6NLi4usjfxYHcEESpBggkEdCNjRN3vH1P1NNqs+ECaNA5uAQxmTJjcgkwTEkgEmJMCZrn2BNuXp03O33i3fP31U/kKIpUAq8NtgkhdyQerEcuYEAmAOd9gI5jTW4Vb8Fg4FBuxEFBb3UnFjiFEkSQoE0XSooTS8NVAvMxYEtlm0ks2ZkhuZcoMMSNqkGgQYwvdgDc7Q63BvPg6qfyFEGlQDDh6e6YmQCzEDZl5VJhRDNsBG/TYQ+1pFXoIkARLEQoAGxMTAAnqQBJNSmu0QOugQBRB5TK87kjYCAS04wBy9NhtXLnD7bMXKSSCpkmCCADKzEkKomJhQJ2omuURGNMuIXcgEMMmZjKsHU5MSTDAHc+FMsaBEyxWMoBkkiBICwxgLueXpv0jaiK540UDpOEKixkzHLLLJ1MwqwCrSFhFGMxyjwgCb+zk6w0hspzctMMo5i2UAM20xzGiTSooY8Ot+4IxwjcDGCvSYkKSAYkAkCJNS2rIWcREmTuesBZ3+CgflTzSoO1wiu0qI/9k="/>
          <p:cNvSpPr>
            <a:spLocks noChangeAspect="1" noChangeArrowheads="1"/>
          </p:cNvSpPr>
          <p:nvPr/>
        </p:nvSpPr>
        <p:spPr bwMode="auto">
          <a:xfrm>
            <a:off x="777875" y="427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2" descr="data:image/jpeg;base64,/9j/4AAQSkZJRgABAQAAAQABAAD/2wCEAAkGBhQSEBUSExAWFRMWGBkXGRcWFxgYGBsYGBgYFRgXGxoXHyYfHhklGhkYIDAgIyc1LC4sGSAxNTAsNSYrLCkBCQoKDgwOGg8PGiocHyQsKS0sKSkpKSkpKSksKSkpKTUsNSwpLCkpKSkpKSk1LCk0KTUsKjItKSktLi8pLCksKf/AABEIAFkAnQMBIgACEQEDEQH/xAAbAAABBQEBAAAAAAAAAAAAAAAEAAIDBQYBB//EAD0QAAIBAwIDBQUGAwgDAQAAAAECEQADEgQhBSIxEzJBUXEGUmGRsRQjcoGh0QdCwRUzNWKz4fDxQ4KiJP/EABgBAQEBAQEAAAAAAAAAAAAAAAABAgME/8QAJBEBAQACAgEEAQUAAAAAAAAAAAECEQMhQQQSMVHRBSJhobH/2gAMAwEAAhEDEQA/APULt05HmPU+J8z8ab2p94/M/vSu94+p+pqq9pOMjS6W5fIkqOUebMQqjbfqf0quvUi17Y+8fn/vSN1vM/M/vXmp4XxnH7V9pGcZdhl4ROGGOH/p18JmtCvFL+t4at3SMLeoaAZIUKyNFwSwPxptnbU9q3mfmaXat7x+Z/evLdW3GLd61ZbVDO+WwhkI5RkZOO21ab2b03ELfbNrLwdcPu4ZWhgSSdlHhRdtZ2x94/M/vS7Y+Z+ZrE/wz9oL2ps3e3uF3VkIJicHTboBtKk/nRn8RONXNNpA1lylxriqCACYgs0SD4AUGq7U+8fmf3pdsfePz/3ql4TxSOH29ReeYsrcdj4wsk1j7CcU4iPtCX/s1okm0hYrInrspJ/E2x8tqD0rtW8z8zS7U+8fmf3rKex/HLzvd0mrWNTZhp2i4h2DbbEzG46z061qKL0f2re8fmf3pdq3vH5n96bSodHdq3vH5n96Xat7x+Z/em0qHR3at7x+Z/el2re8fmf3ptcmh0f2re8fmf3pdq3vH5n96YTSDUOj73ePqfqay38RttDnEi3esXGH+VbgJ/58a1N3vH1P1NQajTrcRkdQyMCrA9CD1FE8I+HcTt30Fy1cDod5B+YYdQd+h8aH4JwVdKjojMVe413eNi5kqIA2FYjiP8Ob+mbtuH6hgw/8cw/4Q3R/wsJrV+xvHzq9KLjgC6rFLgG3MvUx4SCDHrRAntB/iXDvxXv9KtFq/wC7f8J+lZ32h/xLh34r3+lWi1f92/4W+horBfw/PZ3NMPC/oEPq9q4Z/PFqsfbgZ37Vs9Len1V8+oTs1/VjVbwc4afgt71sn0uoY/8ApRVjxP7zU8RfwtaRbQ9XDXT+m1GfALi7E8E0dlet/wCzWvyYyf1Fb2zaCKFUQqgKvoogfp9awWrEaDhB8Be00+n/ACa3HELjrZuNbXK4EYqsTLAbCB8QKigr/A8tdb1YeClprTLjOQYgglpkRB8D18Kta8+4b7aa1dTZt621bsW7mUs6lOiE9WcjvR4eNa/Qe0mmvPhbvoz+UwT6TE/lT3T7dcePOy5TG6iypUqjuXIKiOpj9CZ/SqykrhYef61G17YEeJj9Y/pUOpTJu6TtEjH1g5DrU33pZHdW0gjMKCO9MAQ1CNxVu27PsWnLEEBmXE4mSyqVB26T40r5ys3FFtnEHlOJ6EDHkHxmhblgHVBgpmbZykgCIMYxucZEknqvSosg/XX5DKcO8BzMF8J6mZ38qR1gP86CPJwevpVFxnXPbdQ997aFBjhb0zy+Rzk6gySNu6IE+Zq40SCBIklEMulsMSZ3It8oPTpt5VP5Xa3u94+p+prNe23En09qzfVyqJqLfax42mlWB+G4PqBWlu94+p+poTiXDUv2Xs3BKOIMbH4EHzBg/lW3NMl0MAysCpAIIO0dQZ/MGsx7COHOsuofu7mrcoREEBVBI+BNZTWeyV2wDY/tdF08xiWaYPh2an9Jg1p+Gccs6awtjS6bUXlUdRbYBidyxYgbkydhWLnI64cHJn8RN7Q/4lw78V7/AEjWj1Pcf8LfQ1heJjiGpv2b1vR9kbBcrmymcxiZBPl5CnX/AGa4nfBF3VqimZCsfH4IAKzeX6m3ox9HO7nnjj/f+BjqUHAdKS6i5bFi6gJGRZLgkAdehNDH2xsC1rzzM+ouXCsLsEwFu3JJ/Efzoyx/CQYQ+qJMbYoI/U9KN0v8LrK6fBmLXsSM5IQMf5gqwYHkTU/ffGiYemxs91uXX15/DGcQ9rmuaGxphbVex7Ng8kmbY2MQBE1OfaXX6vZXuGfC0sD05RXo3BfZGxYsojWbbOqhXfAcxiCd561ndR7A6qy7fYdabVpySbZLDGfCRMj47GsXiyymrXo4/W8XDlMuPjl61332xi8BvPrbemc43X35ySVBVn5tyRsp2+Ir0X2f/h9a07rduObtxTI/lQHzjqfzpvB/YEWHsXTdzvJce5ddgSbmdtreIJOwBMyd611bx4cZq1x5P1Dmz90+JfmRyo9QOhxJxMwPQr/WpKF1l5dgxI364k9TAmuuV1HixnYfUOUtbCIZTsQTu4+Qg1Neci8gDbGTEgSPgPSodQQni/UeM9TB+BiD+ppuodVU4jJrbKOYER3RsdpMb/OsTfy30D09wymEBTfbMEQZ5ZEDaPXxqO46fbAds2NsgZJ5DrJymJ2C+Hxqw+wwbZQxzF2nfqJI+Yqv1Vy6L5W2TBwIA7VdiAIg8mRAZeeF3WRsatZxiDU8PftJtorPgocXRZvFd2YDmYEHfeOU7bTS1Gov2rFgaVLZGEEu1vwggDmVYBLd3p08BVZ7S6K0l7O6bFp2S27Ko0udwlm7Q/8A6fFeqxAO4kVF7RaMXNLoiW04i2e/2BEQg5d8Y26JtWmdvRrvePqfqahvWFYQyg+tTXe8fU/U00CqkQ2dIid22q+igf0qalSqaXZVyu0qqFSrlKg7XK7SoFSpUqDlVvFDDAwO6fBcusQJMxufD4DrVnFB63hy3SCSRHTofPzB86xnLZ06cdku6r9fdZmuIxARWSMSAdzJnxjf/o1Fq1P3/MVllMj1j47eMfGjtVos2dVCqZVi0d7qxn5CpzZKOzcvPt4z/wB1rTO9U2YGx/k6gx/KfD/n9KrbtonUrB/mSRk0MeU7gCARuTuRsvxo3SEm0Ou6R49YbaelBXNIftQaB3UbIsRCoNwRjuYnctG4iN65Y+XToJqrN1rylHuEm0k9m9i0TDOJYXrblvgR0iPjQvtdYJt6bO8LbBWntXtFj3PHsyD+QAp3FuCdvcVmsOVFtMTYsWLzcxYkMb2RUdCsbEePhQ/tFpVFjSpdFq2yoeV7c+6NgisoO24BgHpXVyb273j6n6mq7i1uQoKM+84hclYxGLR0nwY8oIE1Y3e8fU/U0NqtUEAkEk9AIBMDI7sQBsCSSQKqeFcWvbQrFgzHFguEorlAHbmOXLLknduuzVyb5RYZieYk9liO8iKpV1kLzG54EqjbzLUXouJh8AVIdgCRGwJtLdYb7wMgvwOxim3OMKpPI8AsMgFjk7xEtJAHkN+gluWiBtRev/y5rLQ33eQUAkr2eIyaRjLEFebaIMG6NnLvkWIEBclCKT4wCuXUDmnGG2jEwy5xdQSAjnyK4QxzFuFlhvkTuYEKxBMGuf21b5TvierQAE5Dc5pM90TKgiCCTDAkBbXbutsu9xSbnNghXEY93mUkpkRzwV5SSdxi/XNeDuUZ45ABjmgWCXdQqklpIXHciCxBXGpTxxAcSjhy+IXEZGApJgHpzAR3p5YkRTn4yoJ5HgFhkAsHAwxHNJA67Az0XJpUAPq7d11a3L7qEkIApFxVQ3G8QyszHEHYWySOYEJLl8lTzfEFV3ya4ec4iCEQCVgZXEMRtRA4yhyxVmxYJy4wzMwSFLMB133I2BI2E07S8SFxiAjBAivmcceYExEyCAPLzOwxJANjfIBxYkTcAYY84turJAg4Fri4k7nBjJBBpt/VXQVTtGXNgLbFFD8zIk3Ex5VBZ2ggHEKpIaZJTjasFNu27hnKgjBdsS2QyI22G2x3EgSsv1nElR15QQCQz+CAWnuGDOUwF2AiHE7lZKHtXb2YJBS3zXMRaLNLs74NiIBUYjwJJkT0o7hwbsxmWLSZyAB6wDiACoIAOJ3EwdxUR4mDYa6iHaYDCCSNo289hA+oIqW1xFWZgJxUZZmMSslZByJA26kCQJEjegKprCarrnHkXqrzICiBLSJkDLaBuQ0HdREsAZLvFIbFbTscxbG9sSSrOdmcEAKpPMBO0SDNAQ+nMQrBR4DEGNv96gdfvBcKv0iNiNyf83qPzrljiqsEMHnxPhCdoYth5JgmQNpiDMDeu2NUL6ghSuLIxDwDEZA8pO8Hodx4gVmz6VkOKcG0yXtrAtoUUjs9MbwmWBkq+I8CAoiPjRfGrlxLGmFhLRXAj75EU7YxCXGGPoJPn4To73ANO+OWmtNiMVytocV90SNh8PjVR7TcPfG0tjT22VQwhrQcL3YCiQFG351au2ou94+p+pobV6NLi4usjfxYHcEESpBggkEdCNjRN3vH1P1NNqs+ECaNA5uAQxmTJjcgkwTEkgEmJMCZrn2BNuXp03O33i3fP31U/kKIpUAq8NtgkhdyQerEcuYEAmAOd9gI5jTW4Vb8Fg4FBuxEFBb3UnFjiFEkSQoE0XSooTS8NVAvMxYEtlm0ks2ZkhuZcoMMSNqkGgQYwvdgDc7Q63BvPg6qfyFEGlQDDh6e6YmQCzEDZl5VJhRDNsBG/TYQ+1pFXoIkARLEQoAGxMTAAnqQBJNSmu0QOugQBRB5TK87kjYCAS04wBy9NhtXLnD7bMXKSSCpkmCCADKzEkKomJhQJ2omuURGNMuIXcgEMMmZjKsHU5MSTDAHc+FMsaBEyxWMoBkkiBICwxgLueXpv0jaiK540UDpOEKixkzHLLLJ1MwqwCrSFhFGMxyjwgCb+zk6w0hspzctMMo5i2UAM20xzGiTSooY8Ot+4IxwjcDGCvSYkKSAYkAkCJNS2rIWcREmTuesBZ3+CgflTzSoO1wiu0qI/9k="/>
          <p:cNvSpPr>
            <a:spLocks noChangeAspect="1" noChangeArrowheads="1"/>
          </p:cNvSpPr>
          <p:nvPr/>
        </p:nvSpPr>
        <p:spPr bwMode="auto">
          <a:xfrm>
            <a:off x="930275" y="579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3262" name="Picture 14" descr="http://eduscol.education.fr/ecogest/actualites/productions-seminaire-stmg/image_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18764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ressources…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http://mavoieeconomique.onisep.fr/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http://ecogestion.discip.ac-caen.fr/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5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le Bac ST</a:t>
            </a:r>
            <a:r>
              <a:rPr lang="fr-FR" dirty="0" smtClean="0">
                <a:solidFill>
                  <a:schemeClr val="tx2"/>
                </a:solidFill>
              </a:rPr>
              <a:t>M</a:t>
            </a:r>
            <a:r>
              <a:rPr lang="fr-FR" dirty="0" smtClean="0"/>
              <a:t>G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16824" cy="412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0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faire des études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Améliorer sa connaissance du monde</a:t>
            </a:r>
          </a:p>
          <a:p>
            <a:r>
              <a:rPr lang="fr-FR" dirty="0" smtClean="0"/>
              <a:t>Développer son esprit critique</a:t>
            </a:r>
          </a:p>
          <a:p>
            <a:r>
              <a:rPr lang="fr-FR" dirty="0" smtClean="0"/>
              <a:t>Se donner les meilleures chances d’insertion :</a:t>
            </a:r>
          </a:p>
          <a:p>
            <a:pPr lvl="1"/>
            <a:r>
              <a:rPr lang="fr-FR" dirty="0" smtClean="0"/>
              <a:t>Taux de chômage par diplôme : (source Insee : enquête emploi)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jeudi 28 février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79694"/>
              </p:ext>
            </p:extLst>
          </p:nvPr>
        </p:nvGraphicFramePr>
        <p:xfrm>
          <a:off x="107504" y="3789040"/>
          <a:ext cx="51845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Niveau</a:t>
                      </a:r>
                      <a:r>
                        <a:rPr lang="fr-FR" baseline="0" dirty="0" smtClean="0"/>
                        <a:t> de diplôme</a:t>
                      </a:r>
                      <a:endParaRPr lang="fr-F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Taux pour 2011</a:t>
                      </a:r>
                      <a:endParaRPr lang="fr-F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Diplômés du supérieur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9,4 %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Diplômés du 2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cycle secondaire (lycée</a:t>
                      </a:r>
                      <a:r>
                        <a:rPr lang="fr-FR" baseline="0" dirty="0" smtClean="0"/>
                        <a:t> GT ou Pro)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22,1%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Diplômés du Brevet ou pas diplômés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45,7 %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77" y="3717032"/>
            <a:ext cx="379095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1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filière qui permet de s’insérer…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55454" y="5445224"/>
            <a:ext cx="5376986" cy="598570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 smtClean="0"/>
              <a:t>Source Nouvel Observateur – Janvier 2013 d’après INSEE - Enquête emploi de 2005 à 2011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46818"/>
            <a:ext cx="5400600" cy="13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454" y="3305294"/>
            <a:ext cx="5400600" cy="1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 descr="https://encrypted-tbn0.gstatic.com/images?q=tbn:ANd9GcTqUCSDkLyU_DG1PDdHrfUZUeU-njKilF-WZVt68XCrTt8FHsIN3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004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3240980" cy="1519064"/>
          </a:xfrm>
        </p:spPr>
        <p:txBody>
          <a:bodyPr/>
          <a:lstStyle/>
          <a:p>
            <a:r>
              <a:rPr lang="fr-FR" dirty="0" smtClean="0"/>
              <a:t>Quelle </a:t>
            </a:r>
            <a:r>
              <a:rPr lang="fr-FR" dirty="0" smtClean="0"/>
              <a:t>maquette de cours en ST</a:t>
            </a:r>
            <a:r>
              <a:rPr lang="fr-FR" dirty="0" smtClean="0">
                <a:solidFill>
                  <a:schemeClr val="tx2"/>
                </a:solidFill>
              </a:rPr>
              <a:t>M</a:t>
            </a:r>
            <a:r>
              <a:rPr lang="fr-FR" dirty="0" smtClean="0"/>
              <a:t>G  </a:t>
            </a:r>
            <a:r>
              <a:rPr lang="fr-FR" dirty="0" smtClean="0"/>
              <a:t>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509509-B643-4C30-B694-D116535F169F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D1740-2CD6-4227-B1DC-4EF2BC127D2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81075"/>
            <a:ext cx="49815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248" y="981075"/>
            <a:ext cx="936104" cy="5760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4" y="2652498"/>
            <a:ext cx="2729634" cy="243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48264" y="1446047"/>
            <a:ext cx="648072" cy="1334881"/>
          </a:xfrm>
          <a:prstGeom prst="rect">
            <a:avLst/>
          </a:prstGeom>
          <a:noFill/>
          <a:ln>
            <a:solidFill>
              <a:srgbClr val="C87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948264" y="2852936"/>
            <a:ext cx="648072" cy="5760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000800" y="4581128"/>
            <a:ext cx="648072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947842" y="3829050"/>
            <a:ext cx="648072" cy="3093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choisir ma spécialité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455167595"/>
              </p:ext>
            </p:extLst>
          </p:nvPr>
        </p:nvGraphicFramePr>
        <p:xfrm>
          <a:off x="1259632" y="1484784"/>
          <a:ext cx="715245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2210643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Connais-toi toi-même.</a:t>
            </a:r>
          </a:p>
          <a:p>
            <a:r>
              <a:rPr lang="fr-FR" i="1" dirty="0" smtClean="0"/>
              <a:t>Socrate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4787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2.gstatic.com/images?q=tbn:ANd9GcQGwoIUDPoYq0X-sfgmx-4kh8SUdh5cdQEtcNZv30AzqImnhqDk-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31" y="570037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Connaitre les spécialités de ST</a:t>
            </a:r>
            <a:r>
              <a:rPr lang="fr-FR" dirty="0" smtClean="0">
                <a:solidFill>
                  <a:schemeClr val="tx2"/>
                </a:solidFill>
              </a:rPr>
              <a:t>M</a:t>
            </a:r>
            <a:r>
              <a:rPr lang="fr-FR" dirty="0" smtClean="0"/>
              <a:t>G :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P</a:t>
            </a:r>
            <a:r>
              <a:rPr lang="fr-FR" dirty="0" smtClean="0">
                <a:solidFill>
                  <a:schemeClr val="tx2"/>
                </a:solidFill>
              </a:rPr>
              <a:t>lus facile – Moins facile ?</a:t>
            </a:r>
          </a:p>
          <a:p>
            <a:pPr lvl="1"/>
            <a:r>
              <a:rPr lang="fr-FR" dirty="0" smtClean="0"/>
              <a:t>Les spécialités sont </a:t>
            </a:r>
            <a:r>
              <a:rPr lang="fr-FR" b="1" dirty="0" smtClean="0"/>
              <a:t>toutes exigeantes</a:t>
            </a:r>
            <a:r>
              <a:rPr lang="fr-FR" dirty="0" smtClean="0"/>
              <a:t>. Elles s’appuient sur les Sciences de Gestion. Elles éclairent sur une des spécialités.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Le programme le plus long ? Le plus court ?</a:t>
            </a:r>
          </a:p>
          <a:p>
            <a:pPr lvl="1"/>
            <a:r>
              <a:rPr lang="fr-FR" dirty="0" smtClean="0"/>
              <a:t>Tous les programmes sont de </a:t>
            </a:r>
            <a:r>
              <a:rPr lang="fr-FR" b="1" dirty="0" smtClean="0"/>
              <a:t>taille identique</a:t>
            </a:r>
            <a:r>
              <a:rPr lang="fr-FR" dirty="0" smtClean="0"/>
              <a:t>.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Plus de choix ? Moins de choix ?</a:t>
            </a:r>
          </a:p>
          <a:p>
            <a:pPr lvl="1"/>
            <a:r>
              <a:rPr lang="fr-FR" dirty="0" smtClean="0"/>
              <a:t>Toutes les spécialités conduisent à </a:t>
            </a:r>
            <a:r>
              <a:rPr lang="fr-FR" b="1" dirty="0" smtClean="0"/>
              <a:t>toutes les poursuites d’études </a:t>
            </a:r>
            <a:r>
              <a:rPr lang="fr-FR" dirty="0" smtClean="0"/>
              <a:t>offertes aux Terminales de la série Technologique du Management et de la Gestion.</a:t>
            </a:r>
          </a:p>
          <a:p>
            <a:pPr lvl="1"/>
            <a:r>
              <a:rPr lang="fr-FR" dirty="0" smtClean="0"/>
              <a:t>Dans l’académie, une offre qui correspond à </a:t>
            </a:r>
            <a:r>
              <a:rPr lang="fr-FR" b="1" dirty="0" smtClean="0"/>
              <a:t>vos choix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50DE3-4D5C-4B82-973F-E28D70DA7E01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7F732-FD16-4421-8CB2-1160719AB20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3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du contenu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2" y="2420888"/>
            <a:ext cx="2700338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229600" cy="926976"/>
          </a:xfrm>
        </p:spPr>
        <p:txBody>
          <a:bodyPr/>
          <a:lstStyle/>
          <a:p>
            <a:r>
              <a:rPr lang="fr-FR" dirty="0"/>
              <a:t>Connaitre les spécialités de ST</a:t>
            </a:r>
            <a:r>
              <a:rPr lang="fr-FR" dirty="0">
                <a:solidFill>
                  <a:schemeClr val="tx2"/>
                </a:solidFill>
              </a:rPr>
              <a:t>M</a:t>
            </a:r>
            <a:r>
              <a:rPr lang="fr-FR" dirty="0"/>
              <a:t>G :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-36512" y="1052736"/>
            <a:ext cx="4040188" cy="261353"/>
          </a:xfrm>
        </p:spPr>
        <p:txBody>
          <a:bodyPr/>
          <a:lstStyle/>
          <a:p>
            <a:r>
              <a:rPr lang="fr-FR" sz="2000" dirty="0" smtClean="0">
                <a:solidFill>
                  <a:schemeClr val="tx2"/>
                </a:solidFill>
              </a:rPr>
              <a:t>Système d’information de Gestion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-36512" y="1362447"/>
            <a:ext cx="3384376" cy="1944216"/>
          </a:xfrm>
        </p:spPr>
        <p:txBody>
          <a:bodyPr/>
          <a:lstStyle/>
          <a:p>
            <a:r>
              <a:rPr lang="fr-FR" dirty="0" smtClean="0"/>
              <a:t>Je m’intéresse aux technologies numériques dans l’entreprise et dans la société, je les utilise fréquemment…</a:t>
            </a:r>
            <a:r>
              <a:rPr lang="fr-FR" sz="1800" dirty="0" smtClean="0">
                <a:hlinkClick r:id="rId3" action="ppaction://hlinksldjump"/>
              </a:rPr>
              <a:t>Lire la suite</a:t>
            </a:r>
            <a:endParaRPr lang="fr-FR" sz="18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5262611" y="1052736"/>
            <a:ext cx="2981797" cy="261353"/>
          </a:xfrm>
        </p:spPr>
        <p:txBody>
          <a:bodyPr/>
          <a:lstStyle/>
          <a:p>
            <a:r>
              <a:rPr lang="fr-FR" sz="2000" dirty="0" smtClean="0">
                <a:solidFill>
                  <a:schemeClr val="tx2"/>
                </a:solidFill>
              </a:rPr>
              <a:t>Gestion et Finance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4B98F-3D68-4CC2-B24A-59A9C5157D23}" type="datetime2">
              <a:rPr lang="fr-FR" smtClean="0"/>
              <a:pPr>
                <a:defRPr/>
              </a:pPr>
              <a:t>mercredi 6 mars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1A80-79DB-45D8-9587-461D81D758E7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1" name="Espace réservé du texte 6"/>
          <p:cNvSpPr txBox="1">
            <a:spLocks/>
          </p:cNvSpPr>
          <p:nvPr/>
        </p:nvSpPr>
        <p:spPr bwMode="auto">
          <a:xfrm>
            <a:off x="-36512" y="4509119"/>
            <a:ext cx="2880320" cy="3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0" rIns="9143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606060"/>
                </a:solidFill>
                <a:latin typeface="+mn-lt"/>
              </a:defRPr>
            </a:lvl2pPr>
            <a:lvl3pPr marL="914400" indent="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rgbClr val="606060"/>
                </a:solidFill>
                <a:latin typeface="+mn-lt"/>
              </a:defRPr>
            </a:lvl3pPr>
            <a:lvl4pPr marL="1371600" indent="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60606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606060"/>
                </a:solidFill>
                <a:latin typeface="+mn-lt"/>
              </a:defRPr>
            </a:lvl5pPr>
            <a:lvl6pPr marL="2286000" indent="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05050"/>
                </a:solidFill>
                <a:latin typeface="+mn-lt"/>
              </a:defRPr>
            </a:lvl6pPr>
            <a:lvl7pPr marL="2743200" indent="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05050"/>
                </a:solidFill>
                <a:latin typeface="+mn-lt"/>
              </a:defRPr>
            </a:lvl7pPr>
            <a:lvl8pPr marL="3200400" indent="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05050"/>
                </a:solidFill>
                <a:latin typeface="+mn-lt"/>
              </a:defRPr>
            </a:lvl8pPr>
            <a:lvl9pPr marL="3657600" indent="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05050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kern="0" dirty="0" smtClean="0">
                <a:solidFill>
                  <a:schemeClr val="tx2"/>
                </a:solidFill>
              </a:rPr>
              <a:t>Ressources Humaines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kern="0" dirty="0" smtClean="0">
                <a:solidFill>
                  <a:schemeClr val="tx2"/>
                </a:solidFill>
              </a:rPr>
              <a:t>et Communication</a:t>
            </a:r>
            <a:endParaRPr lang="fr-FR" sz="2000" kern="0" dirty="0">
              <a:solidFill>
                <a:schemeClr val="tx2"/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5292080" y="1362447"/>
            <a:ext cx="3816424" cy="1944216"/>
          </a:xfrm>
        </p:spPr>
        <p:txBody>
          <a:bodyPr/>
          <a:lstStyle/>
          <a:p>
            <a:r>
              <a:rPr lang="fr-FR" dirty="0"/>
              <a:t>Je veux participer à la construction de l’information financière des organisations pour préparer les décisions de </a:t>
            </a:r>
            <a:r>
              <a:rPr lang="fr-FR" dirty="0" smtClean="0"/>
              <a:t>gestion…</a:t>
            </a:r>
            <a:r>
              <a:rPr lang="fr-FR" sz="1800" dirty="0" smtClean="0">
                <a:hlinkClick r:id="rId4" action="ppaction://hlinksldjump"/>
              </a:rPr>
              <a:t>Lire la suite</a:t>
            </a:r>
            <a:endParaRPr lang="fr-FR" sz="1800" dirty="0"/>
          </a:p>
          <a:p>
            <a:endParaRPr lang="fr-FR" dirty="0"/>
          </a:p>
        </p:txBody>
      </p:sp>
      <p:sp>
        <p:nvSpPr>
          <p:cNvPr id="14" name="Espace réservé du contenu 7"/>
          <p:cNvSpPr txBox="1">
            <a:spLocks/>
          </p:cNvSpPr>
          <p:nvPr/>
        </p:nvSpPr>
        <p:spPr bwMode="auto">
          <a:xfrm>
            <a:off x="31676" y="4869160"/>
            <a:ext cx="40401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0" rIns="9143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0606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60606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60606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606060"/>
                </a:solidFill>
                <a:latin typeface="+mn-lt"/>
              </a:defRPr>
            </a:lvl5pPr>
            <a:lvl6pPr marL="2514600" indent="-22860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050"/>
                </a:solidFill>
                <a:latin typeface="+mn-lt"/>
              </a:defRPr>
            </a:lvl6pPr>
            <a:lvl7pPr marL="2971800" indent="-22860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050"/>
                </a:solidFill>
                <a:latin typeface="+mn-lt"/>
              </a:defRPr>
            </a:lvl7pPr>
            <a:lvl8pPr marL="3429000" indent="-22860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050"/>
                </a:solidFill>
                <a:latin typeface="+mn-lt"/>
              </a:defRPr>
            </a:lvl8pPr>
            <a:lvl9pPr marL="3886200" indent="-22860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050"/>
                </a:solidFill>
                <a:latin typeface="+mn-lt"/>
              </a:defRPr>
            </a:lvl9pPr>
          </a:lstStyle>
          <a:p>
            <a:r>
              <a:rPr lang="fr-FR" dirty="0"/>
              <a:t>Je veux savoir prendre en compte le facteur humain dans les </a:t>
            </a:r>
            <a:r>
              <a:rPr lang="fr-FR" dirty="0" smtClean="0"/>
              <a:t>organisations, connaitre ses motivations</a:t>
            </a:r>
            <a:r>
              <a:rPr lang="fr-FR" kern="0" dirty="0" smtClean="0"/>
              <a:t>… </a:t>
            </a:r>
            <a:r>
              <a:rPr lang="fr-FR" sz="1800" kern="0" dirty="0" smtClean="0">
                <a:hlinkClick r:id="rId5" action="ppaction://hlinksldjump"/>
              </a:rPr>
              <a:t>Lire la suite</a:t>
            </a:r>
            <a:endParaRPr lang="fr-FR" sz="1800" kern="0" dirty="0"/>
          </a:p>
        </p:txBody>
      </p:sp>
      <p:sp>
        <p:nvSpPr>
          <p:cNvPr id="15" name="Espace réservé du texte 6"/>
          <p:cNvSpPr txBox="1">
            <a:spLocks/>
          </p:cNvSpPr>
          <p:nvPr/>
        </p:nvSpPr>
        <p:spPr bwMode="auto">
          <a:xfrm>
            <a:off x="5580112" y="4293096"/>
            <a:ext cx="3384376" cy="2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0" rIns="9143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606060"/>
                </a:solidFill>
                <a:latin typeface="+mn-lt"/>
              </a:defRPr>
            </a:lvl2pPr>
            <a:lvl3pPr marL="914400" indent="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rgbClr val="606060"/>
                </a:solidFill>
                <a:latin typeface="+mn-lt"/>
              </a:defRPr>
            </a:lvl3pPr>
            <a:lvl4pPr marL="1371600" indent="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60606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606060"/>
                </a:solidFill>
                <a:latin typeface="+mn-lt"/>
              </a:defRPr>
            </a:lvl5pPr>
            <a:lvl6pPr marL="2286000" indent="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05050"/>
                </a:solidFill>
                <a:latin typeface="+mn-lt"/>
              </a:defRPr>
            </a:lvl6pPr>
            <a:lvl7pPr marL="2743200" indent="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05050"/>
                </a:solidFill>
                <a:latin typeface="+mn-lt"/>
              </a:defRPr>
            </a:lvl7pPr>
            <a:lvl8pPr marL="3200400" indent="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05050"/>
                </a:solidFill>
                <a:latin typeface="+mn-lt"/>
              </a:defRPr>
            </a:lvl8pPr>
            <a:lvl9pPr marL="3657600" indent="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05050"/>
                </a:solidFill>
                <a:latin typeface="+mn-lt"/>
              </a:defRPr>
            </a:lvl9pPr>
          </a:lstStyle>
          <a:p>
            <a:r>
              <a:rPr lang="fr-FR" sz="2000" kern="0" dirty="0" smtClean="0">
                <a:solidFill>
                  <a:schemeClr val="tx2"/>
                </a:solidFill>
              </a:rPr>
              <a:t>Mercatique</a:t>
            </a:r>
            <a:endParaRPr lang="fr-FR" sz="2000" kern="0" dirty="0">
              <a:solidFill>
                <a:schemeClr val="tx2"/>
              </a:solidFill>
            </a:endParaRPr>
          </a:p>
        </p:txBody>
      </p:sp>
      <p:sp>
        <p:nvSpPr>
          <p:cNvPr id="17" name="Espace réservé du contenu 12"/>
          <p:cNvSpPr txBox="1">
            <a:spLocks/>
          </p:cNvSpPr>
          <p:nvPr/>
        </p:nvSpPr>
        <p:spPr bwMode="auto">
          <a:xfrm>
            <a:off x="5359424" y="4437112"/>
            <a:ext cx="382575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0" rIns="9143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0606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60606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60606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606060"/>
                </a:solidFill>
                <a:latin typeface="+mn-lt"/>
              </a:defRPr>
            </a:lvl5pPr>
            <a:lvl6pPr marL="2514600" indent="-22860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050"/>
                </a:solidFill>
                <a:latin typeface="+mn-lt"/>
              </a:defRPr>
            </a:lvl6pPr>
            <a:lvl7pPr marL="2971800" indent="-22860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050"/>
                </a:solidFill>
                <a:latin typeface="+mn-lt"/>
              </a:defRPr>
            </a:lvl7pPr>
            <a:lvl8pPr marL="3429000" indent="-22860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050"/>
                </a:solidFill>
                <a:latin typeface="+mn-lt"/>
              </a:defRPr>
            </a:lvl8pPr>
            <a:lvl9pPr marL="3886200" indent="-228600" algn="l" rtl="0" fontAlgn="base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050"/>
                </a:solidFill>
                <a:latin typeface="+mn-lt"/>
              </a:defRPr>
            </a:lvl9pPr>
          </a:lstStyle>
          <a:p>
            <a:r>
              <a:rPr lang="fr-FR" dirty="0"/>
              <a:t>Je m’intéresse à la commercialisation des biens et des services, au comportement des </a:t>
            </a:r>
            <a:r>
              <a:rPr lang="fr-FR" dirty="0" smtClean="0"/>
              <a:t>consommateurs</a:t>
            </a:r>
            <a:r>
              <a:rPr lang="fr-FR" kern="0" dirty="0" smtClean="0"/>
              <a:t>…</a:t>
            </a:r>
            <a:r>
              <a:rPr lang="fr-FR" sz="1800" kern="0" dirty="0" smtClean="0">
                <a:hlinkClick r:id="rId6" action="ppaction://hlinksldjump"/>
              </a:rPr>
              <a:t>Lire la suite</a:t>
            </a:r>
            <a:endParaRPr lang="fr-FR" sz="1800" kern="0" dirty="0" smtClean="0"/>
          </a:p>
          <a:p>
            <a:endParaRPr lang="fr-FR" kern="0" dirty="0"/>
          </a:p>
        </p:txBody>
      </p:sp>
      <p:sp>
        <p:nvSpPr>
          <p:cNvPr id="18" name="Flèche droite rayée 17">
            <a:hlinkClick r:id="rId7" action="ppaction://hlinksldjump"/>
          </p:cNvPr>
          <p:cNvSpPr/>
          <p:nvPr/>
        </p:nvSpPr>
        <p:spPr>
          <a:xfrm>
            <a:off x="4427984" y="6218516"/>
            <a:ext cx="702097" cy="540060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505050"/>
      </a:dk1>
      <a:lt1>
        <a:srgbClr val="E3E3E3"/>
      </a:lt1>
      <a:dk2>
        <a:srgbClr val="B3071B"/>
      </a:dk2>
      <a:lt2>
        <a:srgbClr val="808080"/>
      </a:lt2>
      <a:accent1>
        <a:srgbClr val="C0C0C0"/>
      </a:accent1>
      <a:accent2>
        <a:srgbClr val="0066FF"/>
      </a:accent2>
      <a:accent3>
        <a:srgbClr val="EFEFEF"/>
      </a:accent3>
      <a:accent4>
        <a:srgbClr val="434343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505050"/>
        </a:dk1>
        <a:lt1>
          <a:srgbClr val="E3E3E3"/>
        </a:lt1>
        <a:dk2>
          <a:srgbClr val="B3071B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EFEFEF"/>
        </a:accent3>
        <a:accent4>
          <a:srgbClr val="434343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10920</TotalTime>
  <Words>1827</Words>
  <Application>Microsoft Office PowerPoint</Application>
  <PresentationFormat>Affichage à l'écran (4:3)</PresentationFormat>
  <Paragraphs>320</Paragraphs>
  <Slides>29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Times New Roman</vt:lpstr>
      <vt:lpstr>Arial</vt:lpstr>
      <vt:lpstr>Arial Narrow</vt:lpstr>
      <vt:lpstr>Modèle par défaut</vt:lpstr>
      <vt:lpstr>La série STMG…quelle spécialité après la première ?</vt:lpstr>
      <vt:lpstr>La série STMG…le choix de 4 spécialités</vt:lpstr>
      <vt:lpstr>Après le Bac STMG ?</vt:lpstr>
      <vt:lpstr>Pourquoi faire des études ?</vt:lpstr>
      <vt:lpstr>Une filière qui permet de s’insérer…</vt:lpstr>
      <vt:lpstr>Quelle maquette de cours en STMG  ?</vt:lpstr>
      <vt:lpstr>Comment choisir ma spécialité ?</vt:lpstr>
      <vt:lpstr>Connaitre les spécialités de STMG :</vt:lpstr>
      <vt:lpstr>Connaitre les spécialités de STMG :</vt:lpstr>
      <vt:lpstr>Système d’Information de Gestion – Au programme</vt:lpstr>
      <vt:lpstr> Pourquoi choisir ?  Système d’information de gestion </vt:lpstr>
      <vt:lpstr>Système d’information de gestion</vt:lpstr>
      <vt:lpstr>Gestion et Finance – Au programme :</vt:lpstr>
      <vt:lpstr>Pourquoi choisir ?  Gestion et Finance </vt:lpstr>
      <vt:lpstr>Gestion et Finance</vt:lpstr>
      <vt:lpstr>Ressources Humaines et Communication : Au programme</vt:lpstr>
      <vt:lpstr>Pourquoi choisir ?  Ressources Humaines et Communication </vt:lpstr>
      <vt:lpstr>Ressources humaines et communication</vt:lpstr>
      <vt:lpstr>Mercatique : Au programme</vt:lpstr>
      <vt:lpstr>Pourquoi choisir ?  Mercatique </vt:lpstr>
      <vt:lpstr>Mercatique</vt:lpstr>
      <vt:lpstr>Développer des capacités et des attitudes globales</vt:lpstr>
      <vt:lpstr>Comment étudie-t-on ?</vt:lpstr>
      <vt:lpstr>Le droit</vt:lpstr>
      <vt:lpstr>Le Management</vt:lpstr>
      <vt:lpstr>Comment apprend-t-on ?</vt:lpstr>
      <vt:lpstr>Des métiers…</vt:lpstr>
      <vt:lpstr>Répondre à l’enquête…</vt:lpstr>
      <vt:lpstr>Autres ressources…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 de caen</dc:creator>
  <cp:lastModifiedBy>Rozenn</cp:lastModifiedBy>
  <cp:revision>145</cp:revision>
  <dcterms:created xsi:type="dcterms:W3CDTF">2006-12-28T13:22:10Z</dcterms:created>
  <dcterms:modified xsi:type="dcterms:W3CDTF">2013-03-06T17:04:43Z</dcterms:modified>
</cp:coreProperties>
</file>